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ppt/theme/themeOverride27.xml" ContentType="application/vnd.openxmlformats-officedocument.themeOverride+xml"/>
  <Override PartName="/ppt/theme/themeOverride28.xml" ContentType="application/vnd.openxmlformats-officedocument.themeOverride+xml"/>
  <Override PartName="/ppt/theme/themeOverride29.xml" ContentType="application/vnd.openxmlformats-officedocument.themeOverride+xml"/>
  <Override PartName="/ppt/theme/themeOverride30.xml" ContentType="application/vnd.openxmlformats-officedocument.themeOverride+xml"/>
  <Override PartName="/ppt/theme/themeOverride31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32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33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34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35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heme/themeOverride36.xml" ContentType="application/vnd.openxmlformats-officedocument.themeOverride+xml"/>
  <Override PartName="/ppt/theme/themeOverride37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38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39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40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41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42.xml" ContentType="application/vnd.openxmlformats-officedocument.themeOverr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9" r:id="rId2"/>
  </p:sldMasterIdLst>
  <p:notesMasterIdLst>
    <p:notesMasterId r:id="rId50"/>
  </p:notesMasterIdLst>
  <p:sldIdLst>
    <p:sldId id="2593" r:id="rId3"/>
    <p:sldId id="257" r:id="rId4"/>
    <p:sldId id="1548" r:id="rId5"/>
    <p:sldId id="2594" r:id="rId6"/>
    <p:sldId id="2597" r:id="rId7"/>
    <p:sldId id="2598" r:id="rId8"/>
    <p:sldId id="2599" r:id="rId9"/>
    <p:sldId id="2600" r:id="rId10"/>
    <p:sldId id="2601" r:id="rId11"/>
    <p:sldId id="1798" r:id="rId12"/>
    <p:sldId id="1442" r:id="rId13"/>
    <p:sldId id="2602" r:id="rId14"/>
    <p:sldId id="2604" r:id="rId15"/>
    <p:sldId id="2603" r:id="rId16"/>
    <p:sldId id="2605" r:id="rId17"/>
    <p:sldId id="2606" r:id="rId18"/>
    <p:sldId id="2607" r:id="rId19"/>
    <p:sldId id="2608" r:id="rId20"/>
    <p:sldId id="2609" r:id="rId21"/>
    <p:sldId id="2610" r:id="rId22"/>
    <p:sldId id="2611" r:id="rId23"/>
    <p:sldId id="1673" r:id="rId24"/>
    <p:sldId id="2612" r:id="rId25"/>
    <p:sldId id="1947" r:id="rId26"/>
    <p:sldId id="1948" r:id="rId27"/>
    <p:sldId id="2613" r:id="rId28"/>
    <p:sldId id="1949" r:id="rId29"/>
    <p:sldId id="1950" r:id="rId30"/>
    <p:sldId id="2614" r:id="rId31"/>
    <p:sldId id="1952" r:id="rId32"/>
    <p:sldId id="1953" r:id="rId33"/>
    <p:sldId id="2615" r:id="rId34"/>
    <p:sldId id="1954" r:id="rId35"/>
    <p:sldId id="1670" r:id="rId36"/>
    <p:sldId id="1671" r:id="rId37"/>
    <p:sldId id="1672" r:id="rId38"/>
    <p:sldId id="292" r:id="rId39"/>
    <p:sldId id="293" r:id="rId40"/>
    <p:sldId id="2616" r:id="rId41"/>
    <p:sldId id="2617" r:id="rId42"/>
    <p:sldId id="2618" r:id="rId43"/>
    <p:sldId id="2625" r:id="rId44"/>
    <p:sldId id="2620" r:id="rId45"/>
    <p:sldId id="2621" r:id="rId46"/>
    <p:sldId id="2622" r:id="rId47"/>
    <p:sldId id="2623" r:id="rId48"/>
    <p:sldId id="2624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A31D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374" autoAdjust="0"/>
  </p:normalViewPr>
  <p:slideViewPr>
    <p:cSldViewPr>
      <p:cViewPr varScale="1">
        <p:scale>
          <a:sx n="105" d="100"/>
          <a:sy n="105" d="100"/>
        </p:scale>
        <p:origin x="420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54" y="633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C45998-F6EA-49A2-A1EC-8263BB1EC575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E381B2-66CF-4101-8317-0531AEB1D3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259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91A744-E561-623D-C239-9ADE35AE0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E8CD1B-2B0C-2C01-E21D-4D4343FB28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C5A2C4-CC65-BF1E-B1B4-33B7EA6356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E8A86-4610-0FD2-5E20-EDAC030AB5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8112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65612-7AA8-D181-10E1-49C6D8278D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BF23B7-DC3B-C7AF-4091-A879B28D2F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8AC0F9-1C7E-94DB-00BD-E4A9666201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B9062A-E7AC-8336-5313-4593D71B93F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A9EE78-BC61-48A3-B71F-BF56EB2414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70910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B8E4A-336E-44E5-403A-F465F4159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904988-3D67-9143-231C-4CC4C737CF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5129AE-66B2-0413-1DDB-1A40013A8D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8A1A43-C232-4BBE-798C-40FEB5AEB1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A9EE78-BC61-48A3-B71F-BF56EB2414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36662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73FBC-41A6-C297-3AFF-42FB30E10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CFF1A08-DC63-59A3-78E6-6BD865BD9D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A3D2EE-304F-2A08-48C2-943C6BA43E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EA551C-605C-DC9D-9465-F732C5BAC2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A9EE78-BC61-48A3-B71F-BF56EB2414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91991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82628B-09C7-FC7F-DFB9-47C0616BD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8B3A53-802E-3184-AF02-AFB188237A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E6402D-407B-E983-5891-73666F415F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52299E-9164-2851-2785-501B890302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A9EE78-BC61-48A3-B71F-BF56EB2414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60711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4A18A-D3DC-3844-7DA4-B4BFCFB64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7D7DEC-23E5-ED1F-9462-20E84CA56A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F77771-0518-94A6-406A-29BD364B27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E3C06D-88A4-7AA9-F919-F2E13D7EBC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A9EE78-BC61-48A3-B71F-BF56EB2414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97775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DB05CD-E8D5-71C5-381C-D3D9D2ECA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D70FFC-E5E9-C3EB-1968-0506E0F43B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7ACA4C-5C7F-C745-9BD5-CEF492E5F2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EB130A-F0CF-71AA-C6AC-A25DE7A747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6489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A9EE78-BC61-48A3-B71F-BF56EB2414D7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7561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A9EE78-BC61-48A3-B71F-BF56EB2414D7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6743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A9EE78-BC61-48A3-B71F-BF56EB2414D7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5756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A9EE78-BC61-48A3-B71F-BF56EB2414D7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8182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A9EE78-BC61-48A3-B71F-BF56EB2414D7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3344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E38E4D-26A5-113B-B8E9-B7A7F952E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C75F75-8D1A-C5ED-B796-6F13423F9C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0FC15B-6B73-9C74-1E47-B2D89504C4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4ADB19-5DAA-E425-988B-D029897344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4281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682DC477-071F-488F-B7EC-931AD21B5812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D0C95E75-EB2B-44DE-938C-C54E58CFF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563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DC477-071F-488F-B7EC-931AD21B5812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95E75-EB2B-44DE-938C-C54E58CFF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163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DC477-071F-488F-B7EC-931AD21B5812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95E75-EB2B-44DE-938C-C54E58CFF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5050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DC477-071F-488F-B7EC-931AD21B5812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95E75-EB2B-44DE-938C-C54E58CFF33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7721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3796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DC477-071F-488F-B7EC-931AD21B5812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95E75-EB2B-44DE-938C-C54E58CFF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027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DC477-071F-488F-B7EC-931AD21B5812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95E75-EB2B-44DE-938C-C54E58CFF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288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DC477-071F-488F-B7EC-931AD21B5812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95E75-EB2B-44DE-938C-C54E58CFF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868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DC477-071F-488F-B7EC-931AD21B5812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95E75-EB2B-44DE-938C-C54E58CFF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394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DC477-071F-488F-B7EC-931AD21B5812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95E75-EB2B-44DE-938C-C54E58CFF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978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DC477-071F-488F-B7EC-931AD21B5812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95E75-EB2B-44DE-938C-C54E58CFF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343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DC477-071F-488F-B7EC-931AD21B5812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D0C95E75-EB2B-44DE-938C-C54E58CFF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01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682DC477-071F-488F-B7EC-931AD21B5812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D0C95E75-EB2B-44DE-938C-C54E58CFF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1893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682DC477-071F-488F-B7EC-931AD21B5812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D0C95E75-EB2B-44DE-938C-C54E58CFF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083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0713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</p:sldLayoutIdLst>
  <p:hf sldNum="0" hdr="0" ftr="0" dt="0"/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1.xml"/><Relationship Id="rId4" Type="http://schemas.openxmlformats.org/officeDocument/2006/relationships/image" Target="../media/image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2.xml"/><Relationship Id="rId4" Type="http://schemas.openxmlformats.org/officeDocument/2006/relationships/image" Target="../media/image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3.xml"/><Relationship Id="rId4" Type="http://schemas.openxmlformats.org/officeDocument/2006/relationships/image" Target="../media/image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4.xml"/><Relationship Id="rId6" Type="http://schemas.openxmlformats.org/officeDocument/2006/relationships/image" Target="../media/image3.jpeg"/><Relationship Id="rId5" Type="http://schemas.openxmlformats.org/officeDocument/2006/relationships/hyperlink" Target="http://studylight.org/desk/?query=mt+10:33&amp;t=kjv&amp;sr=1&amp;l=en" TargetMode="External"/><Relationship Id="rId4" Type="http://schemas.openxmlformats.org/officeDocument/2006/relationships/hyperlink" Target="http://studylight.org/desk/?query=mt+10:32&amp;t=kjv&amp;sr=1&amp;l=en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5.xml"/><Relationship Id="rId5" Type="http://schemas.openxmlformats.org/officeDocument/2006/relationships/image" Target="../media/image4.wmf"/><Relationship Id="rId4" Type="http://schemas.openxmlformats.org/officeDocument/2006/relationships/image" Target="../media/image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8.xml"/><Relationship Id="rId4" Type="http://schemas.openxmlformats.org/officeDocument/2006/relationships/image" Target="../media/image3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9.xml"/><Relationship Id="rId4" Type="http://schemas.openxmlformats.org/officeDocument/2006/relationships/image" Target="../media/image3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40.xml"/><Relationship Id="rId4" Type="http://schemas.openxmlformats.org/officeDocument/2006/relationships/image" Target="../media/image3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41.xml"/><Relationship Id="rId6" Type="http://schemas.openxmlformats.org/officeDocument/2006/relationships/image" Target="../media/image3.jpeg"/><Relationship Id="rId5" Type="http://schemas.openxmlformats.org/officeDocument/2006/relationships/hyperlink" Target="http://studylight.org/desk/?query=mt+10:33&amp;t=kjv&amp;sr=1&amp;l=en" TargetMode="External"/><Relationship Id="rId4" Type="http://schemas.openxmlformats.org/officeDocument/2006/relationships/hyperlink" Target="http://studylight.org/desk/?query=mt+10:32&amp;t=kjv&amp;sr=1&amp;l=en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42.xml"/><Relationship Id="rId5" Type="http://schemas.openxmlformats.org/officeDocument/2006/relationships/image" Target="../media/image4.wmf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1F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C9840A"/>
              </a:gs>
              <a:gs pos="30000">
                <a:srgbClr val="C9A84C">
                  <a:alpha val="33000"/>
                </a:srgbClr>
              </a:gs>
              <a:gs pos="60000">
                <a:srgbClr val="1A3A8A">
                  <a:alpha val="13000"/>
                </a:srgbClr>
              </a:gs>
              <a:gs pos="80000">
                <a:srgbClr val="000000">
                  <a:alpha val="0"/>
                </a:srgbClr>
              </a:gs>
            </a:gsLst>
            <a:path path="circle">
              <a:fillToRect l="50000" t="-10000" r="50000" b="110000"/>
            </a:path>
          </a:gradFill>
          <a:ln/>
        </p:spPr>
        <p:txBody>
          <a:bodyPr wrap="square" rtlCol="0" anchor="t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E8A820">
                  <a:alpha val="50000"/>
                </a:srgbClr>
              </a:gs>
              <a:gs pos="70000">
                <a:srgbClr val="0A1F5C">
                  <a:alpha val="0"/>
                </a:srgbClr>
              </a:gs>
            </a:gsLst>
            <a:path path="circle">
              <a:fillToRect l="50000" t="-20000" r="50000" b="120000"/>
            </a:path>
          </a:gradFill>
          <a:ln/>
        </p:spPr>
        <p:txBody>
          <a:bodyPr wrap="square" rtlCol="0" anchor="t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0A1F5C"/>
              </a:gs>
              <a:gs pos="60000">
                <a:srgbClr val="0E2568"/>
              </a:gs>
              <a:gs pos="100000">
                <a:srgbClr val="0A1F5C"/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C9A84C">
                  <a:alpha val="7000"/>
                </a:srgbClr>
              </a:gs>
              <a:gs pos="40000">
                <a:srgbClr val="000000">
                  <a:alpha val="0"/>
                </a:srgbClr>
              </a:gs>
            </a:gsLst>
            <a:path path="circle">
              <a:fillToRect l="85000" t="80000" r="15000" b="20000"/>
            </a:path>
          </a:gradFill>
          <a:ln/>
        </p:spPr>
        <p:txBody>
          <a:bodyPr wrap="square" rtlCol="0" anchor="t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10845495" y="2844800"/>
            <a:ext cx="2077156" cy="2871893"/>
          </a:xfrm>
          <a:prstGeom prst="rect">
            <a:avLst/>
          </a:prstGeom>
          <a:gradFill rotWithShape="1">
            <a:gsLst>
              <a:gs pos="0">
                <a:srgbClr val="C9A84C">
                  <a:alpha val="5000"/>
                </a:srgbClr>
              </a:gs>
              <a:gs pos="35000">
                <a:srgbClr val="000000">
                  <a:alpha val="0"/>
                </a:srgbClr>
              </a:gs>
            </a:gsLst>
            <a:path path="circle">
              <a:fillToRect l="15000" t="85000" r="85000" b="15000"/>
            </a:path>
          </a:gradFill>
          <a:ln/>
        </p:spPr>
        <p:txBody>
          <a:bodyPr wrap="square" rtlCol="0" anchor="t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"/>
            <a:ext cx="12119752" cy="6857999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72248" y="-121817"/>
            <a:ext cx="12192000" cy="1341018"/>
          </a:xfrm>
          <a:prstGeom prst="rect">
            <a:avLst/>
          </a:prstGeom>
          <a:noFill/>
          <a:ln/>
          <a:effectLst>
            <a:outerShdw blurRad="57150" dist="13970" dir="5400000" algn="bl" rotWithShape="0">
              <a:srgbClr val="000000">
                <a:alpha val="60000"/>
              </a:srgbClr>
            </a:outerShdw>
          </a:effectLst>
        </p:spPr>
        <p:txBody>
          <a:bodyPr wrap="none" lIns="0" tIns="0" rIns="0" bIns="0" rtlCol="0" anchor="ctr"/>
          <a:lstStyle/>
          <a:p>
            <a:pPr marL="0" marR="0" lvl="0" indent="0" algn="ctr" defTabSz="1219170" rtl="0" eaLnBrk="1" fontAlgn="auto" latinLnBrk="0" hangingPunct="1">
              <a:lnSpc>
                <a:spcPts val="6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1053" normalizeH="0" baseline="0" noProof="0" dirty="0">
                <a:ln>
                  <a:noFill/>
                </a:ln>
                <a:solidFill>
                  <a:srgbClr val="C9A84C"/>
                </a:solidFill>
                <a:effectLst>
                  <a:glow rad="714375">
                    <a:srgbClr val="C9A84C">
                      <a:alpha val="21000"/>
                    </a:srgbClr>
                  </a:glow>
                </a:effectLst>
                <a:uLnTx/>
                <a:uFillTx/>
                <a:latin typeface="Constantia" pitchFamily="34" charset="0"/>
                <a:ea typeface="Constantia" pitchFamily="34" charset="-122"/>
                <a:cs typeface="Constantia" pitchFamily="34" charset="-120"/>
              </a:rPr>
              <a:t>FAMILY DAY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8"/>
          <p:cNvSpPr/>
          <p:nvPr/>
        </p:nvSpPr>
        <p:spPr>
          <a:xfrm>
            <a:off x="161407" y="3322490"/>
            <a:ext cx="7122725" cy="342899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marR="0" lvl="0" indent="0" defTabSz="1219170" rtl="0" eaLnBrk="1" fontAlgn="auto" latinLnBrk="0" hangingPunct="1">
              <a:lnSpc>
                <a:spcPts val="3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kern="0" spc="107" dirty="0">
                <a:solidFill>
                  <a:srgbClr val="F5F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Sunday AM:</a:t>
            </a:r>
          </a:p>
          <a:p>
            <a:pPr marL="0" marR="0" lvl="0" indent="0" defTabSz="1219170" rtl="0" eaLnBrk="1" fontAlgn="auto" latinLnBrk="0" hangingPunct="1">
              <a:lnSpc>
                <a:spcPts val="3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4800" kern="0" spc="107" dirty="0">
              <a:solidFill>
                <a:srgbClr val="F5F0E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marR="0" lvl="0" indent="0" defTabSz="1219170" rtl="0" eaLnBrk="1" fontAlgn="auto" latinLnBrk="0" hangingPunct="1">
              <a:lnSpc>
                <a:spcPts val="3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107" normalizeH="0" baseline="0" noProof="0" dirty="0">
                <a:ln>
                  <a:noFill/>
                </a:ln>
                <a:solidFill>
                  <a:srgbClr val="F5F0E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Eddie Williams</a:t>
            </a:r>
          </a:p>
          <a:p>
            <a:pPr marL="0" marR="0" lvl="0" indent="0" defTabSz="1219170" rtl="0" eaLnBrk="1" fontAlgn="auto" latinLnBrk="0" hangingPunct="1">
              <a:lnSpc>
                <a:spcPts val="3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107" normalizeH="0" baseline="0" noProof="0" dirty="0">
              <a:ln>
                <a:noFill/>
              </a:ln>
              <a:solidFill>
                <a:srgbClr val="F5F0E0"/>
              </a:solidFill>
              <a:effectLst/>
              <a:uLnTx/>
              <a:uFillTx/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marR="0" lvl="0" indent="0" defTabSz="1219170" rtl="0" eaLnBrk="1" fontAlgn="auto" latinLnBrk="0" hangingPunct="1">
              <a:lnSpc>
                <a:spcPts val="3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kern="0" spc="107" dirty="0">
                <a:solidFill>
                  <a:srgbClr val="F5F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Stuart Fain</a:t>
            </a:r>
          </a:p>
          <a:p>
            <a:pPr marL="0" marR="0" lvl="0" indent="0" defTabSz="1219170" rtl="0" eaLnBrk="1" fontAlgn="auto" latinLnBrk="0" hangingPunct="1">
              <a:lnSpc>
                <a:spcPts val="3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4800" kern="0" spc="107" dirty="0">
              <a:solidFill>
                <a:srgbClr val="F5F0E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marR="0" lvl="0" indent="0" defTabSz="1219170" rtl="0" eaLnBrk="1" fontAlgn="auto" latinLnBrk="0" hangingPunct="1">
              <a:lnSpc>
                <a:spcPts val="3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107" normalizeH="0" baseline="0" noProof="0" dirty="0">
              <a:ln>
                <a:noFill/>
              </a:ln>
              <a:solidFill>
                <a:srgbClr val="F5F0E0"/>
              </a:solidFill>
              <a:effectLst/>
              <a:uLnTx/>
              <a:uFillTx/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marR="0" lvl="0" indent="0" defTabSz="1219170" rtl="0" eaLnBrk="1" fontAlgn="auto" latinLnBrk="0" hangingPunct="1">
              <a:lnSpc>
                <a:spcPts val="3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0" y="1007500"/>
            <a:ext cx="12119752" cy="190051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marR="0" lvl="0" indent="0" algn="ctr" defTabSz="1219170" rtl="0" eaLnBrk="1" fontAlgn="auto" latinLnBrk="0" hangingPunct="1">
              <a:lnSpc>
                <a:spcPts val="21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i="1" kern="0" spc="187" dirty="0">
                <a:solidFill>
                  <a:srgbClr val="C9A84C"/>
                </a:solidFill>
                <a:effectLst>
                  <a:glow rad="320676">
                    <a:srgbClr val="C9A84C">
                      <a:alpha val="13500"/>
                    </a:srgbClr>
                  </a:glow>
                </a:effectLst>
                <a:latin typeface="Constantia" pitchFamily="34" charset="0"/>
                <a:ea typeface="Constantia" pitchFamily="34" charset="-122"/>
                <a:cs typeface="Constantia" pitchFamily="34" charset="-120"/>
              </a:rPr>
              <a:t>Seek Ye First The Kingdom of God</a:t>
            </a:r>
          </a:p>
          <a:p>
            <a:pPr marL="0" marR="0" lvl="0" indent="0" algn="ctr" defTabSz="1219170" rtl="0" eaLnBrk="1" fontAlgn="auto" latinLnBrk="0" hangingPunct="1">
              <a:lnSpc>
                <a:spcPts val="21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6000" i="1" kern="0" spc="187" dirty="0">
              <a:solidFill>
                <a:srgbClr val="C9A84C"/>
              </a:solidFill>
              <a:effectLst>
                <a:glow rad="320676">
                  <a:srgbClr val="C9A84C">
                    <a:alpha val="13500"/>
                  </a:srgbClr>
                </a:glow>
              </a:effectLst>
              <a:latin typeface="Constantia" pitchFamily="34" charset="0"/>
              <a:ea typeface="Constantia" pitchFamily="34" charset="-122"/>
              <a:cs typeface="Constantia" pitchFamily="34" charset="-120"/>
            </a:endParaRPr>
          </a:p>
          <a:p>
            <a:pPr marL="0" marR="0" lvl="0" indent="0" algn="ctr" defTabSz="1219170" rtl="0" eaLnBrk="1" fontAlgn="auto" latinLnBrk="0" hangingPunct="1">
              <a:lnSpc>
                <a:spcPts val="21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i="1" kern="0" spc="187" dirty="0">
                <a:solidFill>
                  <a:srgbClr val="C9A84C"/>
                </a:solidFill>
                <a:effectLst>
                  <a:glow rad="320676">
                    <a:srgbClr val="C9A84C">
                      <a:alpha val="13500"/>
                    </a:srgbClr>
                  </a:glow>
                </a:effectLst>
                <a:latin typeface="Constantia" pitchFamily="34" charset="0"/>
                <a:ea typeface="Constantia" pitchFamily="34" charset="-122"/>
                <a:cs typeface="Constantia" pitchFamily="34" charset="-120"/>
              </a:rPr>
              <a:t> </a:t>
            </a:r>
          </a:p>
          <a:p>
            <a:pPr marL="0" marR="0" lvl="0" indent="0" algn="ctr" defTabSz="1219170" rtl="0" eaLnBrk="1" fontAlgn="auto" latinLnBrk="0" hangingPunct="1">
              <a:lnSpc>
                <a:spcPts val="21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1" u="none" strike="noStrike" kern="0" cap="none" spc="187" normalizeH="0" baseline="0" noProof="0" dirty="0">
                <a:ln>
                  <a:noFill/>
                </a:ln>
                <a:solidFill>
                  <a:srgbClr val="C9A84C"/>
                </a:solidFill>
                <a:effectLst>
                  <a:glow rad="320676">
                    <a:srgbClr val="C9A84C">
                      <a:alpha val="13500"/>
                    </a:srgbClr>
                  </a:glow>
                </a:effectLst>
                <a:uLnTx/>
                <a:uFillTx/>
                <a:latin typeface="Constantia" pitchFamily="34" charset="0"/>
              </a:rPr>
              <a:t>And His Righteousness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8">
            <a:extLst>
              <a:ext uri="{FF2B5EF4-FFF2-40B4-BE49-F238E27FC236}">
                <a16:creationId xmlns:a16="http://schemas.microsoft.com/office/drawing/2014/main" id="{B1362CFA-EE80-F255-0F1D-7C7F48812FC2}"/>
              </a:ext>
            </a:extLst>
          </p:cNvPr>
          <p:cNvSpPr/>
          <p:nvPr/>
        </p:nvSpPr>
        <p:spPr>
          <a:xfrm>
            <a:off x="7772400" y="2667046"/>
            <a:ext cx="7122725" cy="342899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marR="0" lvl="0" indent="0" defTabSz="1219170" rtl="0" eaLnBrk="1" fontAlgn="auto" latinLnBrk="0" hangingPunct="1">
              <a:lnSpc>
                <a:spcPts val="3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4800" kern="0" spc="107" dirty="0">
              <a:solidFill>
                <a:srgbClr val="F5F0E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marR="0" lvl="0" indent="0" defTabSz="1219170" rtl="0" eaLnBrk="1" fontAlgn="auto" latinLnBrk="0" hangingPunct="1">
              <a:lnSpc>
                <a:spcPts val="3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kern="0" spc="107" dirty="0">
                <a:solidFill>
                  <a:srgbClr val="F5F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Sunday PM:</a:t>
            </a:r>
          </a:p>
          <a:p>
            <a:pPr marL="0" marR="0" lvl="0" indent="0" defTabSz="1219170" rtl="0" eaLnBrk="1" fontAlgn="auto" latinLnBrk="0" hangingPunct="1">
              <a:lnSpc>
                <a:spcPts val="3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4800" kern="0" spc="107" dirty="0">
              <a:solidFill>
                <a:srgbClr val="F5F0E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marR="0" lvl="0" indent="0" defTabSz="1219170" rtl="0" eaLnBrk="1" fontAlgn="auto" latinLnBrk="0" hangingPunct="1">
              <a:lnSpc>
                <a:spcPts val="3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kern="0" spc="107" dirty="0">
                <a:solidFill>
                  <a:srgbClr val="F5F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Tristan Johnson</a:t>
            </a:r>
          </a:p>
          <a:p>
            <a:pPr marL="0" marR="0" lvl="0" indent="0" defTabSz="1219170" rtl="0" eaLnBrk="1" fontAlgn="auto" latinLnBrk="0" hangingPunct="1">
              <a:lnSpc>
                <a:spcPts val="3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4800" kern="0" spc="107" dirty="0">
              <a:solidFill>
                <a:srgbClr val="F5F0E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marR="0" lvl="0" indent="0" defTabSz="1219170" rtl="0" eaLnBrk="1" fontAlgn="auto" latinLnBrk="0" hangingPunct="1">
              <a:lnSpc>
                <a:spcPts val="3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107" normalizeH="0" baseline="0" noProof="0" dirty="0">
              <a:ln>
                <a:noFill/>
              </a:ln>
              <a:solidFill>
                <a:srgbClr val="F5F0E0"/>
              </a:solidFill>
              <a:effectLst/>
              <a:uLnTx/>
              <a:uFillTx/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marR="0" lvl="0" indent="0" defTabSz="1219170" rtl="0" eaLnBrk="1" fontAlgn="auto" latinLnBrk="0" hangingPunct="1">
              <a:lnSpc>
                <a:spcPts val="3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5">
            <a:extLst>
              <a:ext uri="{FF2B5EF4-FFF2-40B4-BE49-F238E27FC236}">
                <a16:creationId xmlns:a16="http://schemas.microsoft.com/office/drawing/2014/main" id="{A08BE074-1772-1BF9-5306-695FAA22122E}"/>
              </a:ext>
            </a:extLst>
          </p:cNvPr>
          <p:cNvSpPr/>
          <p:nvPr/>
        </p:nvSpPr>
        <p:spPr>
          <a:xfrm>
            <a:off x="1" y="6219105"/>
            <a:ext cx="12192000" cy="638894"/>
          </a:xfrm>
          <a:prstGeom prst="rect">
            <a:avLst/>
          </a:prstGeom>
          <a:noFill/>
          <a:ln/>
        </p:spPr>
        <p:txBody>
          <a:bodyPr wrap="none" lIns="0" tIns="0" rIns="0" bIns="0" rtlCol="0" anchor="b"/>
          <a:lstStyle/>
          <a:p>
            <a:pPr algn="ctr" defTabSz="1219170">
              <a:lnSpc>
                <a:spcPts val="1680"/>
              </a:lnSpc>
            </a:pPr>
            <a:r>
              <a:rPr lang="en-US" sz="7200" i="1" kern="0" spc="93" dirty="0">
                <a:solidFill>
                  <a:srgbClr val="C9A84C">
                    <a:alpha val="88000"/>
                  </a:srgbClr>
                </a:solidFill>
                <a:effectLst>
                  <a:glow rad="177800">
                    <a:srgbClr val="C9A84C">
                      <a:alpha val="9000"/>
                    </a:srgbClr>
                  </a:glow>
                </a:effectLst>
                <a:latin typeface="Constantia" pitchFamily="34" charset="0"/>
                <a:ea typeface="Constantia" pitchFamily="34" charset="-122"/>
                <a:cs typeface="Constantia" pitchFamily="34" charset="-120"/>
              </a:rPr>
              <a:t>Matthew 6:33-34</a:t>
            </a:r>
            <a:endParaRPr lang="en-US" sz="72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accent3">
                <a:lumMod val="60000"/>
                <a:lumOff val="40000"/>
              </a:schemeClr>
            </a:gs>
            <a:gs pos="65000">
              <a:srgbClr val="00B0F0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066800" y="-8390"/>
            <a:ext cx="13258800" cy="290399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7200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	Attend Every Assembly of the Church </a:t>
            </a:r>
            <a:br>
              <a:rPr lang="en-US" sz="7200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7200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Hebrews 10:24-26 (NASB)</a:t>
            </a:r>
            <a:endParaRPr lang="en-US" sz="6600" i="1" dirty="0">
              <a:solidFill>
                <a:srgbClr val="A31D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0" y="3048000"/>
            <a:ext cx="12192000" cy="3810001"/>
          </a:xfrm>
        </p:spPr>
        <p:txBody>
          <a:bodyPr>
            <a:noAutofit/>
          </a:bodyPr>
          <a:lstStyle/>
          <a:p>
            <a:r>
              <a:rPr lang="en-US" sz="5400" b="1" baseline="30000" dirty="0">
                <a:latin typeface="Trebuchet MS" panose="020B0603020202020204" pitchFamily="34" charset="0"/>
              </a:rPr>
              <a:t>24</a:t>
            </a:r>
            <a:r>
              <a:rPr lang="en-US" sz="5400" dirty="0">
                <a:latin typeface="Trebuchet MS" panose="020B0603020202020204" pitchFamily="34" charset="0"/>
              </a:rPr>
              <a:t> and let's consider how to encourage one another in love and good deeds, </a:t>
            </a:r>
          </a:p>
          <a:p>
            <a:r>
              <a:rPr lang="en-US" sz="5400" b="1" baseline="30000" dirty="0">
                <a:latin typeface="Trebuchet MS" panose="020B0603020202020204" pitchFamily="34" charset="0"/>
              </a:rPr>
              <a:t>25</a:t>
            </a:r>
            <a:r>
              <a:rPr lang="en-US" sz="5400" dirty="0">
                <a:latin typeface="Trebuchet MS" panose="020B0603020202020204" pitchFamily="34" charset="0"/>
              </a:rPr>
              <a:t> not abandoning our own meeting together, as is the habit of some people, </a:t>
            </a:r>
          </a:p>
        </p:txBody>
      </p:sp>
    </p:spTree>
    <p:extLst>
      <p:ext uri="{BB962C8B-B14F-4D97-AF65-F5344CB8AC3E}">
        <p14:creationId xmlns:p14="http://schemas.microsoft.com/office/powerpoint/2010/main" val="3141228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accent3">
                <a:lumMod val="60000"/>
                <a:lumOff val="40000"/>
              </a:schemeClr>
            </a:gs>
            <a:gs pos="65000">
              <a:srgbClr val="00B0F0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"/>
            <a:ext cx="12192000" cy="121539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7200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Hebrews 10:24-26 (NASB)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0" y="990600"/>
            <a:ext cx="12192000" cy="5867400"/>
          </a:xfrm>
        </p:spPr>
        <p:txBody>
          <a:bodyPr>
            <a:noAutofit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Tx/>
              <a:buSzTx/>
              <a:buFont typeface="Arial" pitchFamily="34" charset="0"/>
              <a:buChar char=" "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but encouraging </a:t>
            </a:r>
            <a:r>
              <a:rPr kumimoji="0" lang="en-US" sz="54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one another;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 and all the more as you see the day drawing near. </a:t>
            </a:r>
          </a:p>
          <a:p>
            <a:pPr marL="91440" marR="0" lvl="0" indent="-91440" algn="l" defTabSz="914400" rtl="0" eaLnBrk="1" fontAlgn="auto" latinLnBrk="0" hangingPunct="1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Tx/>
              <a:buSzTx/>
              <a:buFont typeface="Arial" pitchFamily="34" charset="0"/>
              <a:buChar char=" "/>
              <a:tabLst/>
              <a:defRPr/>
            </a:pPr>
            <a:r>
              <a:rPr kumimoji="0" lang="en-US" sz="5400" b="1" i="0" u="none" strike="noStrike" kern="1200" cap="none" spc="0" normalizeH="0" baseline="3000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26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 For if we go on sinning willfully after receiving the knowledge of the truth, there no longer remains a sacrifice for sins,</a:t>
            </a:r>
          </a:p>
        </p:txBody>
      </p:sp>
    </p:spTree>
    <p:extLst>
      <p:ext uri="{BB962C8B-B14F-4D97-AF65-F5344CB8AC3E}">
        <p14:creationId xmlns:p14="http://schemas.microsoft.com/office/powerpoint/2010/main" val="23460020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accent3">
                <a:lumMod val="60000"/>
                <a:lumOff val="40000"/>
              </a:schemeClr>
            </a:gs>
            <a:gs pos="65000">
              <a:srgbClr val="00B0F0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DD10D2-8AAF-C303-EC60-FE6F69887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B70BF-78CC-F6E0-A8F2-EA7D4CB20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8390"/>
            <a:ext cx="12192000" cy="290399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200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	Expand Your Prayer Life </a:t>
            </a:r>
            <a:br>
              <a:rPr lang="en-US" sz="7200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7200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I Thessalonians 5:17 (NASB)</a:t>
            </a:r>
            <a:endParaRPr lang="en-US" sz="6600" i="1" dirty="0">
              <a:solidFill>
                <a:srgbClr val="A31D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940EF1-218E-F902-1CE0-59E13566E5C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3048000"/>
            <a:ext cx="12192000" cy="3810001"/>
          </a:xfrm>
        </p:spPr>
        <p:txBody>
          <a:bodyPr>
            <a:noAutofit/>
          </a:bodyPr>
          <a:lstStyle/>
          <a:p>
            <a:pPr algn="ctr"/>
            <a:r>
              <a:rPr lang="en-US" sz="8000" i="1" dirty="0">
                <a:latin typeface="Trebuchet MS" panose="020B0603020202020204" pitchFamily="34" charset="0"/>
              </a:rPr>
              <a:t>pray without ceasing</a:t>
            </a:r>
          </a:p>
        </p:txBody>
      </p:sp>
    </p:spTree>
    <p:extLst>
      <p:ext uri="{BB962C8B-B14F-4D97-AF65-F5344CB8AC3E}">
        <p14:creationId xmlns:p14="http://schemas.microsoft.com/office/powerpoint/2010/main" val="17043951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accent3">
                <a:lumMod val="60000"/>
                <a:lumOff val="40000"/>
              </a:schemeClr>
            </a:gs>
            <a:gs pos="65000">
              <a:srgbClr val="00B0F0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4C5380-5410-96DA-1FA0-585401F49C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DEACD-38BC-B485-FBE1-C66FB6FCC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66800" y="-8390"/>
            <a:ext cx="13258800" cy="290399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7200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3)	Spend More Time in Studying Goc’s Word </a:t>
            </a:r>
            <a:br>
              <a:rPr lang="en-US" sz="7200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7200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Timothy 4:15-16 (NASB)</a:t>
            </a:r>
            <a:endParaRPr lang="en-US" sz="6600" i="1" dirty="0">
              <a:solidFill>
                <a:srgbClr val="A31D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9EB6D4-1E23-0FEE-1AA6-1176DD4C0F2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3048000"/>
            <a:ext cx="12192000" cy="3810001"/>
          </a:xfrm>
        </p:spPr>
        <p:txBody>
          <a:bodyPr>
            <a:noAutofit/>
          </a:bodyPr>
          <a:lstStyle/>
          <a:p>
            <a:r>
              <a:rPr lang="en-US" sz="6600" b="1" baseline="30000" dirty="0">
                <a:latin typeface="Trebuchet MS" panose="020B0603020202020204" pitchFamily="34" charset="0"/>
              </a:rPr>
              <a:t>15</a:t>
            </a:r>
            <a:r>
              <a:rPr lang="en-US" sz="6600" dirty="0">
                <a:latin typeface="Trebuchet MS" panose="020B0603020202020204" pitchFamily="34" charset="0"/>
              </a:rPr>
              <a:t> Meditate upon these things; give thyself wholly to them; that thy profiting may appear to all. </a:t>
            </a:r>
          </a:p>
        </p:txBody>
      </p:sp>
    </p:spTree>
    <p:extLst>
      <p:ext uri="{BB962C8B-B14F-4D97-AF65-F5344CB8AC3E}">
        <p14:creationId xmlns:p14="http://schemas.microsoft.com/office/powerpoint/2010/main" val="28371573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accent3">
                <a:lumMod val="60000"/>
                <a:lumOff val="40000"/>
              </a:schemeClr>
            </a:gs>
            <a:gs pos="65000">
              <a:srgbClr val="00B0F0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D7DF7C-529E-A203-97D8-D1D42D89B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CBED0-0EF2-94E4-B918-E2FB8488B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810"/>
            <a:ext cx="12192000" cy="121539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7200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Timothy 4:15-16 (NASB)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D85848-754D-AA3C-7A81-D64C072AE20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1219200"/>
            <a:ext cx="12192000" cy="5638800"/>
          </a:xfrm>
        </p:spPr>
        <p:txBody>
          <a:bodyPr>
            <a:noAutofit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Tx/>
              <a:buSzTx/>
              <a:buFont typeface="Arial" pitchFamily="34" charset="0"/>
              <a:buChar char=" "/>
              <a:tabLst/>
              <a:defRPr/>
            </a:pPr>
            <a:r>
              <a:rPr kumimoji="0" lang="en-US" sz="6600" b="1" i="0" u="none" strike="noStrike" kern="1200" cap="none" spc="0" normalizeH="0" baseline="3000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16</a:t>
            </a: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 Take heed unto thyself, and unto the doctrine; continue in them: for in doing this thou shalt both save thyself, and them that hear thee.</a:t>
            </a:r>
          </a:p>
        </p:txBody>
      </p:sp>
    </p:spTree>
    <p:extLst>
      <p:ext uri="{BB962C8B-B14F-4D97-AF65-F5344CB8AC3E}">
        <p14:creationId xmlns:p14="http://schemas.microsoft.com/office/powerpoint/2010/main" val="39830454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accent3">
                <a:lumMod val="60000"/>
                <a:lumOff val="40000"/>
              </a:schemeClr>
            </a:gs>
            <a:gs pos="65000">
              <a:srgbClr val="00B0F0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69D278-EEC3-E5DC-4274-D0359FEFB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A933C-6289-A657-A7BC-44792930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8390"/>
            <a:ext cx="12192000" cy="290399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200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4)	Focus on Using Your Spiritual  </a:t>
            </a:r>
            <a:br>
              <a:rPr lang="en-US" sz="7200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7200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Gift to Grow the Church </a:t>
            </a:r>
            <a:br>
              <a:rPr lang="en-US" sz="7200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7200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I Corinthians 12:7 (NLT)</a:t>
            </a:r>
            <a:endParaRPr lang="en-US" sz="6600" i="1" dirty="0">
              <a:solidFill>
                <a:srgbClr val="A31D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7C2107-F848-DECC-C7E6-1EC90ADD8F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3048000"/>
            <a:ext cx="12192000" cy="3810001"/>
          </a:xfrm>
        </p:spPr>
        <p:txBody>
          <a:bodyPr>
            <a:noAutofit/>
          </a:bodyPr>
          <a:lstStyle/>
          <a:p>
            <a:r>
              <a:rPr lang="en-US" sz="8000" dirty="0">
                <a:latin typeface="Trebuchet MS" panose="020B0603020202020204" pitchFamily="34" charset="0"/>
              </a:rPr>
              <a:t>A spiritual gift is given to each of us so we can help each other.</a:t>
            </a:r>
          </a:p>
        </p:txBody>
      </p:sp>
    </p:spTree>
    <p:extLst>
      <p:ext uri="{BB962C8B-B14F-4D97-AF65-F5344CB8AC3E}">
        <p14:creationId xmlns:p14="http://schemas.microsoft.com/office/powerpoint/2010/main" val="36815904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accent3">
                <a:lumMod val="60000"/>
                <a:lumOff val="40000"/>
              </a:schemeClr>
            </a:gs>
            <a:gs pos="65000">
              <a:srgbClr val="00B0F0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1BA5D9-EE7A-41E4-D8BC-D8E357A993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746F5B-68FC-9E4C-EA5E-9DB7E3DAA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8390"/>
            <a:ext cx="12192000" cy="290399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8000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5)	Seek the Lost </a:t>
            </a:r>
            <a:br>
              <a:rPr lang="en-US" sz="8000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8000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Luke 19:10 (NASB)</a:t>
            </a:r>
            <a:endParaRPr lang="en-US" sz="7200" i="1" dirty="0">
              <a:solidFill>
                <a:srgbClr val="A31D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EE34EC-1C69-BEC0-2E8F-7AC0E5D9EEF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3048000"/>
            <a:ext cx="12192000" cy="3810001"/>
          </a:xfrm>
        </p:spPr>
        <p:txBody>
          <a:bodyPr>
            <a:noAutofit/>
          </a:bodyPr>
          <a:lstStyle/>
          <a:p>
            <a:r>
              <a:rPr lang="en-US" sz="8000" dirty="0">
                <a:latin typeface="Trebuchet MS" panose="020B0603020202020204" pitchFamily="34" charset="0"/>
              </a:rPr>
              <a:t>"For the Son of Man has come to seek and to save that which was lost."</a:t>
            </a:r>
          </a:p>
        </p:txBody>
      </p:sp>
    </p:spTree>
    <p:extLst>
      <p:ext uri="{BB962C8B-B14F-4D97-AF65-F5344CB8AC3E}">
        <p14:creationId xmlns:p14="http://schemas.microsoft.com/office/powerpoint/2010/main" val="3886813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27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103E23-9B11-26A0-C52A-06BEFE745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BA380B69-2287-55A0-3BA2-E701E31955E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C9A84C">
                  <a:alpha val="7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70000" r="50000" b="30000"/>
            </a:path>
          </a:gradFill>
          <a:ln/>
        </p:spPr>
        <p:txBody>
          <a:bodyPr wrap="square" rtlCol="0" anchor="t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71939B10-67AE-B202-9DCF-13E3610BE12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100000">
                <a:srgbClr val="FFFFFF"/>
              </a:gs>
              <a:gs pos="0">
                <a:srgbClr val="0A1450">
                  <a:alpha val="40000"/>
                </a:srgbClr>
              </a:gs>
              <a:gs pos="10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14F68C1E-0CE1-F1F6-EDD8-DB45DE2A0A08}"/>
              </a:ext>
            </a:extLst>
          </p:cNvPr>
          <p:cNvSpPr/>
          <p:nvPr/>
        </p:nvSpPr>
        <p:spPr>
          <a:xfrm>
            <a:off x="533400" y="762000"/>
            <a:ext cx="10120" cy="533400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20000">
                <a:srgbClr val="C9A84C">
                  <a:alpha val="20000"/>
                </a:srgbClr>
              </a:gs>
              <a:gs pos="80000">
                <a:srgbClr val="C9A84C">
                  <a:alpha val="20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267F4C27-78F8-4967-2222-05E63EDB24B1}"/>
              </a:ext>
            </a:extLst>
          </p:cNvPr>
          <p:cNvSpPr/>
          <p:nvPr/>
        </p:nvSpPr>
        <p:spPr>
          <a:xfrm>
            <a:off x="11648480" y="762000"/>
            <a:ext cx="10120" cy="533400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20000">
                <a:srgbClr val="C9A84C">
                  <a:alpha val="20000"/>
                </a:srgbClr>
              </a:gs>
              <a:gs pos="80000">
                <a:srgbClr val="C9A84C">
                  <a:alpha val="20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0" descr="preencoded.png">
            <a:extLst>
              <a:ext uri="{FF2B5EF4-FFF2-40B4-BE49-F238E27FC236}">
                <a16:creationId xmlns:a16="http://schemas.microsoft.com/office/drawing/2014/main" id="{0106B0FD-FE92-0BC3-D186-3CED2A43CB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296" y="151087"/>
            <a:ext cx="1508977" cy="1655704"/>
          </a:xfrm>
          <a:prstGeom prst="rect">
            <a:avLst/>
          </a:prstGeom>
        </p:spPr>
      </p:pic>
      <p:sp>
        <p:nvSpPr>
          <p:cNvPr id="8" name="Text 5">
            <a:extLst>
              <a:ext uri="{FF2B5EF4-FFF2-40B4-BE49-F238E27FC236}">
                <a16:creationId xmlns:a16="http://schemas.microsoft.com/office/drawing/2014/main" id="{EAD07767-2142-4A13-6C4C-95B14B25432A}"/>
              </a:ext>
            </a:extLst>
          </p:cNvPr>
          <p:cNvSpPr/>
          <p:nvPr/>
        </p:nvSpPr>
        <p:spPr>
          <a:xfrm>
            <a:off x="1371600" y="457200"/>
            <a:ext cx="10255624" cy="495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1219170" rtl="0" eaLnBrk="1" fontAlgn="auto" latinLnBrk="0" hangingPunct="1">
              <a:lnSpc>
                <a:spcPts val="32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57" normalizeH="0" baseline="0" noProof="0" dirty="0">
                <a:ln>
                  <a:noFill/>
                </a:ln>
                <a:solidFill>
                  <a:srgbClr val="C9A84C"/>
                </a:solidFill>
                <a:effectLst/>
                <a:uLnTx/>
                <a:uFillTx/>
                <a:latin typeface="Constantia" pitchFamily="34" charset="0"/>
                <a:ea typeface="+mn-ea"/>
                <a:cs typeface="+mn-cs"/>
              </a:rPr>
              <a:t>What Does It Mean to</a:t>
            </a:r>
          </a:p>
          <a:p>
            <a:pPr marL="0" marR="0" lvl="0" indent="0" algn="ctr" defTabSz="1219170" rtl="0" eaLnBrk="1" fontAlgn="auto" latinLnBrk="0" hangingPunct="1">
              <a:lnSpc>
                <a:spcPts val="32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6600" b="1" kern="0" spc="57" dirty="0">
              <a:solidFill>
                <a:srgbClr val="C9A84C"/>
              </a:solidFill>
              <a:latin typeface="Constantia" pitchFamily="34" charset="0"/>
            </a:endParaRPr>
          </a:p>
          <a:p>
            <a:pPr marL="0" marR="0" lvl="0" indent="0" algn="ctr" defTabSz="1219170" rtl="0" eaLnBrk="1" fontAlgn="auto" latinLnBrk="0" hangingPunct="1">
              <a:lnSpc>
                <a:spcPts val="32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57" normalizeH="0" baseline="0" noProof="0" dirty="0">
                <a:ln>
                  <a:noFill/>
                </a:ln>
                <a:solidFill>
                  <a:srgbClr val="C9A84C"/>
                </a:solidFill>
                <a:effectLst/>
                <a:uLnTx/>
                <a:uFillTx/>
                <a:latin typeface="Constantia" pitchFamily="34" charset="0"/>
                <a:ea typeface="+mn-ea"/>
                <a:cs typeface="+mn-cs"/>
              </a:rPr>
              <a:t> Seek God’s</a:t>
            </a:r>
          </a:p>
          <a:p>
            <a:pPr marL="0" marR="0" lvl="0" indent="0" algn="ctr" defTabSz="1219170" rtl="0" eaLnBrk="1" fontAlgn="auto" latinLnBrk="0" hangingPunct="1">
              <a:lnSpc>
                <a:spcPts val="32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6600" b="1" kern="0" spc="57" dirty="0">
              <a:solidFill>
                <a:srgbClr val="C9A84C"/>
              </a:solidFill>
              <a:latin typeface="Constantia" pitchFamily="34" charset="0"/>
            </a:endParaRPr>
          </a:p>
          <a:p>
            <a:pPr marL="0" marR="0" lvl="0" indent="0" algn="ctr" defTabSz="1219170" rtl="0" eaLnBrk="1" fontAlgn="auto" latinLnBrk="0" hangingPunct="1">
              <a:lnSpc>
                <a:spcPts val="32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57" normalizeH="0" baseline="0" noProof="0" dirty="0">
                <a:ln>
                  <a:noFill/>
                </a:ln>
                <a:solidFill>
                  <a:srgbClr val="C9A84C"/>
                </a:solidFill>
                <a:effectLst/>
                <a:uLnTx/>
                <a:uFillTx/>
                <a:latin typeface="Constantia" pitchFamily="34" charset="0"/>
                <a:ea typeface="+mn-ea"/>
                <a:cs typeface="+mn-cs"/>
              </a:rPr>
              <a:t> Righteousness First </a:t>
            </a:r>
          </a:p>
          <a:p>
            <a:pPr marL="0" marR="0" lvl="0" indent="0" algn="ctr" defTabSz="1219170" rtl="0" eaLnBrk="1" fontAlgn="auto" latinLnBrk="0" hangingPunct="1">
              <a:lnSpc>
                <a:spcPts val="32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6600" b="1" kern="0" spc="57" dirty="0">
              <a:solidFill>
                <a:srgbClr val="C9A84C"/>
              </a:solidFill>
              <a:latin typeface="Constantia" pitchFamily="34" charset="0"/>
            </a:endParaRPr>
          </a:p>
          <a:p>
            <a:pPr marL="0" marR="0" lvl="0" indent="0" algn="ctr" defTabSz="1219170" rtl="0" eaLnBrk="1" fontAlgn="auto" latinLnBrk="0" hangingPunct="1">
              <a:lnSpc>
                <a:spcPts val="32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57" normalizeH="0" baseline="0" noProof="0" dirty="0">
                <a:ln>
                  <a:noFill/>
                </a:ln>
                <a:solidFill>
                  <a:srgbClr val="C9A84C"/>
                </a:solidFill>
                <a:effectLst/>
                <a:uLnTx/>
                <a:uFillTx/>
                <a:latin typeface="Constantia" pitchFamily="34" charset="0"/>
                <a:ea typeface="+mn-ea"/>
                <a:cs typeface="+mn-cs"/>
              </a:rPr>
              <a:t>And Not Your Own?</a:t>
            </a:r>
            <a:endParaRPr kumimoji="0" lang="en-US" sz="5867" b="0" i="1" u="none" strike="noStrike" kern="1200" cap="none" spc="0" normalizeH="0" baseline="0" noProof="0" dirty="0">
              <a:ln>
                <a:noFill/>
              </a:ln>
              <a:solidFill>
                <a:srgbClr val="F5F0E0"/>
              </a:solidFill>
              <a:effectLst/>
              <a:uLnTx/>
              <a:uFillTx/>
              <a:latin typeface="Constantia" pitchFamily="34" charset="0"/>
              <a:ea typeface="+mn-ea"/>
              <a:cs typeface="+mn-cs"/>
            </a:endParaRPr>
          </a:p>
          <a:p>
            <a:pPr marL="0" marR="0" lvl="0" indent="0" algn="ctr" defTabSz="1219170" rtl="0" eaLnBrk="1" fontAlgn="auto" latinLnBrk="0" hangingPunct="1">
              <a:lnSpc>
                <a:spcPts val="32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C3FDEE20-B5BD-1597-CD2C-C985DE73E3B6}"/>
              </a:ext>
            </a:extLst>
          </p:cNvPr>
          <p:cNvSpPr/>
          <p:nvPr/>
        </p:nvSpPr>
        <p:spPr>
          <a:xfrm>
            <a:off x="3619500" y="3654028"/>
            <a:ext cx="4953000" cy="1012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20000">
                <a:srgbClr val="C9A84C"/>
              </a:gs>
              <a:gs pos="80000">
                <a:srgbClr val="C9A84C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F8A15A3A-AF05-4AA8-FA79-1B169F674EA2}"/>
              </a:ext>
            </a:extLst>
          </p:cNvPr>
          <p:cNvSpPr/>
          <p:nvPr/>
        </p:nvSpPr>
        <p:spPr>
          <a:xfrm>
            <a:off x="0" y="3886200"/>
            <a:ext cx="12268200" cy="29616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marR="0" lvl="0" indent="0" algn="ctr" defTabSz="1219170" rtl="0" eaLnBrk="1" fontAlgn="auto" latinLnBrk="0" hangingPunct="1">
              <a:lnSpc>
                <a:spcPts val="21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57" normalizeH="0" baseline="0" noProof="0" dirty="0">
                <a:ln>
                  <a:noFill/>
                </a:ln>
                <a:solidFill>
                  <a:srgbClr val="C9A84C"/>
                </a:solidFill>
                <a:effectLst/>
                <a:uLnTx/>
                <a:uFillTx/>
                <a:latin typeface="Constantia" pitchFamily="34" charset="0"/>
                <a:ea typeface="Constantia" pitchFamily="34" charset="-122"/>
                <a:cs typeface="Constantia" pitchFamily="34" charset="-120"/>
              </a:rPr>
              <a:t>Matthew 6:33</a:t>
            </a:r>
          </a:p>
          <a:p>
            <a:pPr marL="0" marR="0" lvl="0" indent="0" algn="ctr" defTabSz="1219170" rtl="0" eaLnBrk="1" fontAlgn="auto" latinLnBrk="0" hangingPunct="1">
              <a:lnSpc>
                <a:spcPts val="21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6600" b="1" kern="0" spc="57" dirty="0">
              <a:solidFill>
                <a:srgbClr val="C9A84C"/>
              </a:solidFill>
              <a:latin typeface="Constantia" pitchFamily="34" charset="0"/>
              <a:ea typeface="Constantia" pitchFamily="34" charset="-122"/>
              <a:cs typeface="Constantia" pitchFamily="34" charset="-120"/>
            </a:endParaRPr>
          </a:p>
          <a:p>
            <a:pPr marL="0" marR="0" lvl="0" indent="0" algn="ctr" defTabSz="1219170" rtl="0" eaLnBrk="1" fontAlgn="auto" latinLnBrk="0" hangingPunct="1">
              <a:lnSpc>
                <a:spcPts val="21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0" cap="none" spc="57" normalizeH="0" baseline="0" noProof="0" dirty="0">
              <a:ln>
                <a:noFill/>
              </a:ln>
              <a:solidFill>
                <a:srgbClr val="C9A84C"/>
              </a:solidFill>
              <a:effectLst/>
              <a:uLnTx/>
              <a:uFillTx/>
              <a:latin typeface="Constantia" pitchFamily="34" charset="0"/>
              <a:ea typeface="Constantia" pitchFamily="34" charset="-122"/>
              <a:cs typeface="Constantia" pitchFamily="34" charset="-120"/>
            </a:endParaRPr>
          </a:p>
          <a:p>
            <a:pPr marL="0" marR="0" lvl="0" indent="0" algn="ctr" defTabSz="1219170" rtl="0" eaLnBrk="1" fontAlgn="auto" latinLnBrk="0" hangingPunct="1">
              <a:lnSpc>
                <a:spcPts val="21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57" normalizeH="0" baseline="0" noProof="0" dirty="0">
                <a:ln>
                  <a:noFill/>
                </a:ln>
                <a:solidFill>
                  <a:srgbClr val="C9A84C"/>
                </a:solidFill>
                <a:effectLst/>
                <a:uLnTx/>
                <a:uFillTx/>
                <a:latin typeface="Constantia" pitchFamily="34" charset="0"/>
                <a:ea typeface="Constantia" pitchFamily="34" charset="-122"/>
                <a:cs typeface="Constantia" pitchFamily="34" charset="-120"/>
              </a:rPr>
              <a:t>Romans 10:1-4</a:t>
            </a:r>
          </a:p>
          <a:p>
            <a:pPr marL="0" marR="0" lvl="0" indent="0" algn="ctr" defTabSz="1219170" rtl="0" eaLnBrk="1" fontAlgn="auto" latinLnBrk="0" hangingPunct="1">
              <a:lnSpc>
                <a:spcPts val="21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0" cap="none" spc="57" normalizeH="0" baseline="0" noProof="0" dirty="0">
              <a:ln>
                <a:noFill/>
              </a:ln>
              <a:solidFill>
                <a:srgbClr val="C9A84C"/>
              </a:solidFill>
              <a:effectLst/>
              <a:uLnTx/>
              <a:uFillTx/>
              <a:latin typeface="Constantia" pitchFamily="34" charset="0"/>
              <a:ea typeface="+mn-ea"/>
              <a:cs typeface="+mn-cs"/>
            </a:endParaRPr>
          </a:p>
          <a:p>
            <a:pPr marL="0" marR="0" lvl="0" indent="0" algn="ctr" defTabSz="1219170" rtl="0" eaLnBrk="1" fontAlgn="auto" latinLnBrk="0" hangingPunct="1">
              <a:lnSpc>
                <a:spcPts val="21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0" cap="none" spc="57" normalizeH="0" baseline="0" noProof="0" dirty="0">
              <a:ln>
                <a:noFill/>
              </a:ln>
              <a:solidFill>
                <a:srgbClr val="C9A84C"/>
              </a:solidFill>
              <a:effectLst/>
              <a:uLnTx/>
              <a:uFillTx/>
              <a:latin typeface="Constantia" pitchFamily="34" charset="0"/>
              <a:ea typeface="+mn-ea"/>
              <a:cs typeface="+mn-cs"/>
            </a:endParaRPr>
          </a:p>
          <a:p>
            <a:pPr marL="0" marR="0" lvl="0" indent="0" algn="ctr" defTabSz="1219170" rtl="0" eaLnBrk="1" fontAlgn="auto" latinLnBrk="0" hangingPunct="1">
              <a:lnSpc>
                <a:spcPts val="21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0" cap="none" spc="57" normalizeH="0" baseline="0" noProof="0" dirty="0">
              <a:ln>
                <a:noFill/>
              </a:ln>
              <a:solidFill>
                <a:srgbClr val="C9A84C"/>
              </a:solidFill>
              <a:effectLst/>
              <a:uLnTx/>
              <a:uFillTx/>
              <a:latin typeface="Constantia" pitchFamily="34" charset="0"/>
              <a:ea typeface="+mn-ea"/>
              <a:cs typeface="+mn-cs"/>
            </a:endParaRPr>
          </a:p>
          <a:p>
            <a:pPr marL="0" marR="0" lvl="0" indent="0" algn="ctr" defTabSz="1219170" rtl="0" eaLnBrk="1" fontAlgn="auto" latinLnBrk="0" hangingPunct="1">
              <a:lnSpc>
                <a:spcPts val="21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kern="0" spc="57" dirty="0">
                <a:solidFill>
                  <a:srgbClr val="C9A84C"/>
                </a:solidFill>
                <a:latin typeface="Constantia" pitchFamily="34" charset="0"/>
              </a:rPr>
              <a:t>Stuart Fain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5252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0000"/>
    </mc:Choice>
    <mc:Fallback xmlns="">
      <p:transition advClick="0" advTm="10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accent3">
                <a:lumMod val="60000"/>
                <a:lumOff val="40000"/>
              </a:schemeClr>
            </a:gs>
            <a:gs pos="65000">
              <a:srgbClr val="00B0F0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9279DC-3AD7-311F-09F4-312BC0BCDA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61E1F-4F46-DCDE-6AC0-7E5A47EA8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810"/>
            <a:ext cx="12192000" cy="121539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7200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Matthew 6:33 (KJV)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8941E1-CE9E-5527-7B96-0E5B29485AB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1371600"/>
            <a:ext cx="12192000" cy="548640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en-US" sz="7200" dirty="0">
                <a:latin typeface="Trebuchet MS" panose="020B0603020202020204" pitchFamily="34" charset="0"/>
              </a:rPr>
              <a:t>But seek ye first the kingdom of God, and his righteousness; and all these things shall be added unto you.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2676327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accent3">
                <a:lumMod val="60000"/>
                <a:lumOff val="40000"/>
              </a:schemeClr>
            </a:gs>
            <a:gs pos="65000">
              <a:srgbClr val="00B0F0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DDEE5E-A778-630F-5AEF-391238419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59809-DA00-A48D-B99A-2BEF55F3F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8389"/>
            <a:ext cx="12192000" cy="91059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7200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Romans 10:1-4 (NKJV)</a:t>
            </a:r>
            <a:endParaRPr lang="en-US" sz="6600" i="1" dirty="0">
              <a:solidFill>
                <a:srgbClr val="A31D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9E664C-9089-8BBE-6D0B-B5F84AE1F73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902202"/>
            <a:ext cx="12192000" cy="5955799"/>
          </a:xfrm>
        </p:spPr>
        <p:txBody>
          <a:bodyPr>
            <a:noAutofit/>
          </a:bodyPr>
          <a:lstStyle/>
          <a:p>
            <a:r>
              <a:rPr lang="en-US" sz="6600" b="1" baseline="30000" dirty="0">
                <a:latin typeface="Trebuchet MS" panose="020B0603020202020204" pitchFamily="34" charset="0"/>
              </a:rPr>
              <a:t>1</a:t>
            </a:r>
            <a:r>
              <a:rPr lang="en-US" sz="6600" dirty="0">
                <a:latin typeface="Trebuchet MS" panose="020B0603020202020204" pitchFamily="34" charset="0"/>
              </a:rPr>
              <a:t> Brethren, my heart's desire and prayer to God for Israel is that they may be saved.   </a:t>
            </a:r>
          </a:p>
          <a:p>
            <a:r>
              <a:rPr lang="en-US" sz="6600" b="1" baseline="30000" dirty="0">
                <a:latin typeface="Trebuchet MS" panose="020B0603020202020204" pitchFamily="34" charset="0"/>
              </a:rPr>
              <a:t>2</a:t>
            </a:r>
            <a:r>
              <a:rPr lang="en-US" sz="6600" dirty="0">
                <a:latin typeface="Trebuchet MS" panose="020B0603020202020204" pitchFamily="34" charset="0"/>
              </a:rPr>
              <a:t> For I bear them witness that they have a zeal for God, but not according to knowledge. </a:t>
            </a:r>
          </a:p>
        </p:txBody>
      </p:sp>
    </p:spTree>
    <p:extLst>
      <p:ext uri="{BB962C8B-B14F-4D97-AF65-F5344CB8AC3E}">
        <p14:creationId xmlns:p14="http://schemas.microsoft.com/office/powerpoint/2010/main" val="15896606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2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C9A84C">
                  <a:alpha val="7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70000" r="50000" b="30000"/>
            </a:path>
          </a:gradFill>
          <a:ln/>
        </p:spPr>
        <p:txBody>
          <a:bodyPr wrap="square" rtlCol="0" anchor="t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100000">
                <a:srgbClr val="FFFFFF"/>
              </a:gs>
              <a:gs pos="0">
                <a:srgbClr val="0A1450">
                  <a:alpha val="40000"/>
                </a:srgbClr>
              </a:gs>
              <a:gs pos="10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533400" y="762000"/>
            <a:ext cx="10120" cy="533400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20000">
                <a:srgbClr val="C9A84C">
                  <a:alpha val="20000"/>
                </a:srgbClr>
              </a:gs>
              <a:gs pos="80000">
                <a:srgbClr val="C9A84C">
                  <a:alpha val="20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11648480" y="762000"/>
            <a:ext cx="10120" cy="533400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20000">
                <a:srgbClr val="C9A84C">
                  <a:alpha val="20000"/>
                </a:srgbClr>
              </a:gs>
              <a:gs pos="80000">
                <a:srgbClr val="C9A84C">
                  <a:alpha val="20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296" y="151087"/>
            <a:ext cx="1508977" cy="165570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371600" y="0"/>
            <a:ext cx="10255624" cy="5257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1219170" rtl="0" eaLnBrk="1" fontAlgn="auto" latinLnBrk="0" hangingPunct="1">
              <a:lnSpc>
                <a:spcPts val="32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00" b="1" kern="0" spc="57" dirty="0">
                <a:solidFill>
                  <a:srgbClr val="C9A84C"/>
                </a:solidFill>
                <a:latin typeface="Constantia" pitchFamily="34" charset="0"/>
              </a:rPr>
              <a:t>Seek First the Kingdom of </a:t>
            </a:r>
          </a:p>
          <a:p>
            <a:pPr marL="0" marR="0" lvl="0" indent="0" algn="ctr" defTabSz="1219170" rtl="0" eaLnBrk="1" fontAlgn="auto" latinLnBrk="0" hangingPunct="1">
              <a:lnSpc>
                <a:spcPts val="32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6600" b="1" kern="0" spc="57" dirty="0">
              <a:solidFill>
                <a:srgbClr val="C9A84C"/>
              </a:solidFill>
              <a:latin typeface="Constantia" pitchFamily="34" charset="0"/>
            </a:endParaRPr>
          </a:p>
          <a:p>
            <a:pPr marL="0" marR="0" lvl="0" indent="0" algn="ctr" defTabSz="1219170" rtl="0" eaLnBrk="1" fontAlgn="auto" latinLnBrk="0" hangingPunct="1">
              <a:lnSpc>
                <a:spcPts val="32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00" b="1" kern="0" spc="57" dirty="0">
                <a:solidFill>
                  <a:srgbClr val="C9A84C"/>
                </a:solidFill>
                <a:latin typeface="Constantia" pitchFamily="34" charset="0"/>
              </a:rPr>
              <a:t>God  and His </a:t>
            </a:r>
          </a:p>
          <a:p>
            <a:pPr marL="0" marR="0" lvl="0" indent="0" algn="ctr" defTabSz="1219170" rtl="0" eaLnBrk="1" fontAlgn="auto" latinLnBrk="0" hangingPunct="1">
              <a:lnSpc>
                <a:spcPts val="32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6600" b="1" kern="0" spc="57" dirty="0">
              <a:solidFill>
                <a:srgbClr val="C9A84C"/>
              </a:solidFill>
              <a:latin typeface="Constantia" pitchFamily="34" charset="0"/>
            </a:endParaRPr>
          </a:p>
          <a:p>
            <a:pPr marL="0" marR="0" lvl="0" indent="0" algn="ctr" defTabSz="1219170" rtl="0" eaLnBrk="1" fontAlgn="auto" latinLnBrk="0" hangingPunct="1">
              <a:lnSpc>
                <a:spcPts val="32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00" b="1" kern="0" spc="57" dirty="0">
                <a:solidFill>
                  <a:srgbClr val="C9A84C"/>
                </a:solidFill>
                <a:latin typeface="Constantia" pitchFamily="34" charset="0"/>
              </a:rPr>
              <a:t>Righteousness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1219170" rtl="0" eaLnBrk="1" fontAlgn="auto" latinLnBrk="0" hangingPunct="1">
              <a:lnSpc>
                <a:spcPts val="32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5867" i="1" dirty="0">
              <a:solidFill>
                <a:srgbClr val="F5F0E0"/>
              </a:solidFill>
              <a:latin typeface="Constantia" pitchFamily="34" charset="0"/>
            </a:endParaRPr>
          </a:p>
          <a:p>
            <a:pPr marL="0" marR="0" lvl="0" indent="0" algn="ctr" defTabSz="1219170" rtl="0" eaLnBrk="1" fontAlgn="auto" latinLnBrk="0" hangingPunct="1">
              <a:lnSpc>
                <a:spcPts val="32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6"/>
          <p:cNvSpPr/>
          <p:nvPr/>
        </p:nvSpPr>
        <p:spPr>
          <a:xfrm>
            <a:off x="3619500" y="3654028"/>
            <a:ext cx="4953000" cy="1012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20000">
                <a:srgbClr val="C9A84C"/>
              </a:gs>
              <a:gs pos="80000">
                <a:srgbClr val="C9A84C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9"/>
          <p:cNvSpPr/>
          <p:nvPr/>
        </p:nvSpPr>
        <p:spPr>
          <a:xfrm>
            <a:off x="1350344" y="3733800"/>
            <a:ext cx="9622456" cy="29386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marR="0" lvl="0" indent="0" algn="ctr" defTabSz="1219170" rtl="0" eaLnBrk="1" fontAlgn="auto" latinLnBrk="0" hangingPunct="1">
              <a:lnSpc>
                <a:spcPts val="21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57" normalizeH="0" baseline="0" noProof="0" dirty="0">
                <a:ln>
                  <a:noFill/>
                </a:ln>
                <a:solidFill>
                  <a:srgbClr val="C9A84C"/>
                </a:solidFill>
                <a:effectLst/>
                <a:uLnTx/>
                <a:uFillTx/>
                <a:latin typeface="Constantia" pitchFamily="34" charset="0"/>
                <a:ea typeface="Constantia" pitchFamily="34" charset="-122"/>
                <a:cs typeface="Constantia" pitchFamily="34" charset="-120"/>
              </a:rPr>
              <a:t>Matthew 6:33–34</a:t>
            </a:r>
          </a:p>
          <a:p>
            <a:pPr marL="0" marR="0" lvl="0" indent="0" algn="ctr" defTabSz="1219170" rtl="0" eaLnBrk="1" fontAlgn="auto" latinLnBrk="0" hangingPunct="1">
              <a:lnSpc>
                <a:spcPts val="21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b="1" kern="0" spc="57" dirty="0">
              <a:solidFill>
                <a:srgbClr val="C9A84C"/>
              </a:solidFill>
              <a:latin typeface="Constantia" pitchFamily="34" charset="0"/>
            </a:endParaRPr>
          </a:p>
          <a:p>
            <a:pPr marL="0" marR="0" lvl="0" indent="0" algn="ctr" defTabSz="1219170" rtl="0" eaLnBrk="1" fontAlgn="auto" latinLnBrk="0" hangingPunct="1">
              <a:lnSpc>
                <a:spcPts val="21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0" cap="none" spc="57" normalizeH="0" baseline="0" noProof="0" dirty="0">
              <a:ln>
                <a:noFill/>
              </a:ln>
              <a:solidFill>
                <a:srgbClr val="C9A84C"/>
              </a:solidFill>
              <a:effectLst/>
              <a:uLnTx/>
              <a:uFillTx/>
              <a:latin typeface="Constantia" pitchFamily="34" charset="0"/>
              <a:ea typeface="+mn-ea"/>
              <a:cs typeface="+mn-cs"/>
            </a:endParaRPr>
          </a:p>
          <a:p>
            <a:pPr marL="0" marR="0" lvl="0" indent="0" algn="ctr" defTabSz="1219170" rtl="0" eaLnBrk="1" fontAlgn="auto" latinLnBrk="0" hangingPunct="1">
              <a:lnSpc>
                <a:spcPts val="21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0" cap="none" spc="57" normalizeH="0" baseline="0" noProof="0" dirty="0">
              <a:ln>
                <a:noFill/>
              </a:ln>
              <a:solidFill>
                <a:srgbClr val="C9A84C"/>
              </a:solidFill>
              <a:effectLst/>
              <a:uLnTx/>
              <a:uFillTx/>
              <a:latin typeface="Constantia" pitchFamily="34" charset="0"/>
              <a:ea typeface="+mn-ea"/>
              <a:cs typeface="+mn-cs"/>
            </a:endParaRPr>
          </a:p>
          <a:p>
            <a:pPr marL="0" marR="0" lvl="0" indent="0" algn="ctr" defTabSz="1219170" rtl="0" eaLnBrk="1" fontAlgn="auto" latinLnBrk="0" hangingPunct="1">
              <a:lnSpc>
                <a:spcPts val="21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57" normalizeH="0" baseline="0" noProof="0" dirty="0">
                <a:ln>
                  <a:noFill/>
                </a:ln>
                <a:solidFill>
                  <a:srgbClr val="C9A84C"/>
                </a:solidFill>
                <a:effectLst/>
                <a:uLnTx/>
                <a:uFillTx/>
                <a:latin typeface="Constantia" pitchFamily="34" charset="0"/>
                <a:ea typeface="+mn-ea"/>
                <a:cs typeface="+mn-cs"/>
              </a:rPr>
              <a:t>Eddie Williams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0000"/>
    </mc:Choice>
    <mc:Fallback xmlns="">
      <p:transition advClick="0" advTm="10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accent3">
                <a:lumMod val="60000"/>
                <a:lumOff val="40000"/>
              </a:schemeClr>
            </a:gs>
            <a:gs pos="65000">
              <a:srgbClr val="00B0F0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E64DF7-3104-4D4E-B506-387E51655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52EFD-8159-50F3-41D5-BEAADE95D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810"/>
            <a:ext cx="12192000" cy="121539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7200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Romans 10:1-4 (NKJV)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853FF9-D02D-F504-E218-0502D5533AA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990600"/>
            <a:ext cx="12192000" cy="586740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kumimoji="0" lang="en-US" sz="6600" b="1" i="0" u="none" strike="noStrike" kern="1200" cap="none" spc="0" normalizeH="0" baseline="3000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3</a:t>
            </a: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 For they being ignorant of God's righteousness, and seeking to establish their own righteousness, have not submitted to the righteousness of God. </a:t>
            </a:r>
            <a:endParaRPr lang="en-US" sz="66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8253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accent3">
                <a:lumMod val="60000"/>
                <a:lumOff val="40000"/>
              </a:schemeClr>
            </a:gs>
            <a:gs pos="65000">
              <a:srgbClr val="00B0F0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0334F8-2FAB-FB9B-4536-A42A0E5F17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30ADF-07FA-30D5-FC77-53C0368CE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52400"/>
            <a:ext cx="12192000" cy="121539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7200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Romans 10:1-4 (NKJV)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0217E1-C065-18B3-E652-01ED7B10980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762000"/>
            <a:ext cx="12192000" cy="609600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kumimoji="0" lang="en-US" sz="6600" b="1" i="0" u="none" strike="noStrike" kern="1200" cap="none" spc="0" normalizeH="0" baseline="3000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4</a:t>
            </a: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 For Christ is the end of the law for righteousness to everyone who believes.      </a:t>
            </a:r>
          </a:p>
          <a:p>
            <a:pPr marL="45720" indent="0">
              <a:buNone/>
            </a:pPr>
            <a:r>
              <a:rPr kumimoji="0" lang="en-US" sz="6600" b="1" i="0" u="none" strike="noStrike" kern="1200" cap="none" spc="0" normalizeH="0" baseline="3000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5</a:t>
            </a: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 For Moses writes about the righteousness which is of the law, </a:t>
            </a:r>
            <a:r>
              <a:rPr kumimoji="0" lang="en-US" sz="6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"The man who does those things shall live by them."</a:t>
            </a:r>
            <a:endParaRPr lang="en-US" sz="66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668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accent3">
                <a:lumMod val="60000"/>
                <a:lumOff val="40000"/>
              </a:schemeClr>
            </a:gs>
            <a:gs pos="65000">
              <a:srgbClr val="00B0F0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</p:spPr>
        <p:txBody>
          <a:bodyPr>
            <a:normAutofit fontScale="90000"/>
          </a:bodyPr>
          <a:lstStyle/>
          <a:p>
            <a:pPr marL="0" indent="0" algn="l">
              <a:buNone/>
            </a:pPr>
            <a:r>
              <a:rPr lang="en-US" sz="13800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</a:rPr>
              <a:t>Three Reasons </a:t>
            </a:r>
            <a:br>
              <a:rPr lang="en-US" sz="13800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</a:rPr>
            </a:br>
            <a:r>
              <a:rPr lang="en-US" sz="13800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</a:rPr>
              <a:t>to Seek God’s Righteousness and Not Your Own</a:t>
            </a:r>
          </a:p>
        </p:txBody>
      </p:sp>
    </p:spTree>
    <p:extLst>
      <p:ext uri="{BB962C8B-B14F-4D97-AF65-F5344CB8AC3E}">
        <p14:creationId xmlns:p14="http://schemas.microsoft.com/office/powerpoint/2010/main" val="12536364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accent3">
                <a:lumMod val="60000"/>
                <a:lumOff val="40000"/>
              </a:schemeClr>
            </a:gs>
            <a:gs pos="65000">
              <a:srgbClr val="00B0F0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56F1FF-1F9E-71F8-46AB-75FE67B19A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5CD3096-3FAB-2D91-F040-4BBE10D31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11000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</a:rPr>
              <a:t>Zeal Without Knowledge Becomes Destruction, </a:t>
            </a:r>
            <a:br>
              <a:rPr lang="en-US" sz="11000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</a:rPr>
            </a:br>
            <a:r>
              <a:rPr lang="en-US" sz="11000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</a:rPr>
              <a:t>Not Devotion</a:t>
            </a:r>
          </a:p>
        </p:txBody>
      </p:sp>
    </p:spTree>
    <p:extLst>
      <p:ext uri="{BB962C8B-B14F-4D97-AF65-F5344CB8AC3E}">
        <p14:creationId xmlns:p14="http://schemas.microsoft.com/office/powerpoint/2010/main" val="13530416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accent3">
                <a:lumMod val="60000"/>
                <a:lumOff val="40000"/>
              </a:schemeClr>
            </a:gs>
            <a:gs pos="65000">
              <a:srgbClr val="00B0F0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4AEB10-DF97-961F-64AC-128EAC4AC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1A564-5F9C-477B-3D88-4033A7498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810"/>
            <a:ext cx="12192000" cy="121539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7200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 Corinthians 9:2 (NASB)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4A85A-8C9E-4359-83AB-9FF55521F8B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1143000"/>
            <a:ext cx="12192000" cy="571500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en-US" sz="6600" dirty="0">
                <a:latin typeface="Trebuchet MS" panose="020B0603020202020204" pitchFamily="34" charset="0"/>
              </a:rPr>
              <a:t>for I know your readiness, of which I boast about you to the Macedonians, namely, that Achaia has been prepared since last year, and your zeal has stirred up most of them.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9363298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accent3">
                <a:lumMod val="60000"/>
                <a:lumOff val="40000"/>
              </a:schemeClr>
            </a:gs>
            <a:gs pos="65000">
              <a:srgbClr val="00B0F0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4C04944-6D0C-1472-D81B-4A5DA73FF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02E9B-7078-B6A7-E5F6-3ECC71C76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8389"/>
            <a:ext cx="12192000" cy="91059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7200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Philippians 3:6 (NASB)</a:t>
            </a:r>
            <a:endParaRPr lang="en-US" sz="6600" i="1" dirty="0">
              <a:solidFill>
                <a:srgbClr val="A31D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9ACE4-A0B8-4F8C-33B6-E2D1F339F05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1066800"/>
            <a:ext cx="12192000" cy="5791201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en-US" sz="8000" dirty="0">
                <a:latin typeface="Trebuchet MS" panose="020B0603020202020204" pitchFamily="34" charset="0"/>
              </a:rPr>
              <a:t>concerning zeal, persecuting the church; concerning the righteousness which is in the law, blameless.</a:t>
            </a:r>
          </a:p>
        </p:txBody>
      </p:sp>
    </p:spTree>
    <p:extLst>
      <p:ext uri="{BB962C8B-B14F-4D97-AF65-F5344CB8AC3E}">
        <p14:creationId xmlns:p14="http://schemas.microsoft.com/office/powerpoint/2010/main" val="25738103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accent3">
                <a:lumMod val="60000"/>
                <a:lumOff val="40000"/>
              </a:schemeClr>
            </a:gs>
            <a:gs pos="65000">
              <a:srgbClr val="00B0F0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1E3C6B-C1CD-D35B-F2C0-20CD4624E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6DF82AB-AA2A-854A-0032-C68CC3A6C2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11000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</a:rPr>
              <a:t>Self-Made Righteousness is Always Self-Deceived Righteousness</a:t>
            </a:r>
          </a:p>
        </p:txBody>
      </p:sp>
    </p:spTree>
    <p:extLst>
      <p:ext uri="{BB962C8B-B14F-4D97-AF65-F5344CB8AC3E}">
        <p14:creationId xmlns:p14="http://schemas.microsoft.com/office/powerpoint/2010/main" val="37316941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accent3">
                <a:lumMod val="60000"/>
                <a:lumOff val="40000"/>
              </a:schemeClr>
            </a:gs>
            <a:gs pos="65000">
              <a:srgbClr val="00B0F0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917AF8-EBAD-6631-EE68-D0AD65CFF1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08811-05EA-0D0E-B3C3-884756E55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810"/>
            <a:ext cx="12192000" cy="121539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7200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Romans 3:10 (NASB)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A023E-C4C7-5717-98DC-8A79B6C9D4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1219200"/>
            <a:ext cx="12192000" cy="5638800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en-US" sz="7200" dirty="0">
                <a:latin typeface="Trebuchet MS" panose="020B0603020202020204" pitchFamily="34" charset="0"/>
              </a:rPr>
              <a:t>as it is written, </a:t>
            </a:r>
          </a:p>
          <a:p>
            <a:pPr marL="45720" indent="0">
              <a:buNone/>
            </a:pPr>
            <a:r>
              <a:rPr lang="en-US" sz="7200" dirty="0">
                <a:latin typeface="Trebuchet MS" panose="020B0603020202020204" pitchFamily="34" charset="0"/>
              </a:rPr>
              <a:t>"THERE IS NONE RIGHTEOUS, </a:t>
            </a:r>
          </a:p>
          <a:p>
            <a:pPr marL="45720" indent="0">
              <a:buNone/>
            </a:pPr>
            <a:r>
              <a:rPr lang="en-US" sz="7200" dirty="0">
                <a:latin typeface="Trebuchet MS" panose="020B0603020202020204" pitchFamily="34" charset="0"/>
              </a:rPr>
              <a:t>NOT EVEN ONE;</a:t>
            </a:r>
          </a:p>
        </p:txBody>
      </p:sp>
    </p:spTree>
    <p:extLst>
      <p:ext uri="{BB962C8B-B14F-4D97-AF65-F5344CB8AC3E}">
        <p14:creationId xmlns:p14="http://schemas.microsoft.com/office/powerpoint/2010/main" val="445067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accent3">
                <a:lumMod val="60000"/>
                <a:lumOff val="40000"/>
              </a:schemeClr>
            </a:gs>
            <a:gs pos="65000">
              <a:srgbClr val="00B0F0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854D5A-CDBB-FE3B-6585-A0B642B0D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50CE7-FA14-0D21-2EA4-1E21B53AB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810"/>
            <a:ext cx="12192000" cy="121539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7200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Ephesians 2:19-20 (NASB)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0CAAC7-B96D-5A34-2E80-FF306DEA953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990600"/>
            <a:ext cx="12192000" cy="5867400"/>
          </a:xfrm>
        </p:spPr>
        <p:txBody>
          <a:bodyPr>
            <a:noAutofit/>
          </a:bodyPr>
          <a:lstStyle/>
          <a:p>
            <a:r>
              <a:rPr lang="en-US" sz="5600" b="1" baseline="30000" dirty="0">
                <a:latin typeface="Trebuchet MS" panose="020B0603020202020204" pitchFamily="34" charset="0"/>
              </a:rPr>
              <a:t>19</a:t>
            </a:r>
            <a:r>
              <a:rPr lang="en-US" sz="5600" dirty="0">
                <a:latin typeface="Trebuchet MS" panose="020B0603020202020204" pitchFamily="34" charset="0"/>
              </a:rPr>
              <a:t> So then you are no longer strangers and aliens, but you are fellow citizens with the saints, and are of God's household,  </a:t>
            </a:r>
            <a:r>
              <a:rPr lang="en-US" sz="5600" b="1" baseline="30000" dirty="0">
                <a:latin typeface="Trebuchet MS" panose="020B0603020202020204" pitchFamily="34" charset="0"/>
              </a:rPr>
              <a:t>20</a:t>
            </a:r>
            <a:r>
              <a:rPr lang="en-US" sz="5600" dirty="0">
                <a:latin typeface="Trebuchet MS" panose="020B0603020202020204" pitchFamily="34" charset="0"/>
              </a:rPr>
              <a:t> having been built on the foundation of the apostles and prophets, Christ Jesus Himself being the corner </a:t>
            </a:r>
            <a:r>
              <a:rPr lang="en-US" sz="5600" i="1" dirty="0">
                <a:latin typeface="Trebuchet MS" panose="020B0603020202020204" pitchFamily="34" charset="0"/>
              </a:rPr>
              <a:t>stone,</a:t>
            </a:r>
            <a:endParaRPr lang="en-US" sz="56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1608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accent3">
                <a:lumMod val="60000"/>
                <a:lumOff val="40000"/>
              </a:schemeClr>
            </a:gs>
            <a:gs pos="65000">
              <a:srgbClr val="00B0F0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19FA61-4C8F-F39B-5090-3E71921FDB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BD82A61-4DB0-0175-2AEB-04629A19C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13200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</a:rPr>
              <a:t>What You Seek First Determines What You Become</a:t>
            </a:r>
          </a:p>
        </p:txBody>
      </p:sp>
    </p:spTree>
    <p:extLst>
      <p:ext uri="{BB962C8B-B14F-4D97-AF65-F5344CB8AC3E}">
        <p14:creationId xmlns:p14="http://schemas.microsoft.com/office/powerpoint/2010/main" val="11613125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accent3">
                <a:lumMod val="60000"/>
                <a:lumOff val="40000"/>
              </a:schemeClr>
            </a:gs>
            <a:gs pos="65000">
              <a:srgbClr val="00B0F0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"/>
            <a:ext cx="12192000" cy="121539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7200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Matthew 6:33-34 (NASB)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0" y="1066800"/>
            <a:ext cx="12192000" cy="5791200"/>
          </a:xfrm>
        </p:spPr>
        <p:txBody>
          <a:bodyPr>
            <a:noAutofit/>
          </a:bodyPr>
          <a:lstStyle/>
          <a:p>
            <a:r>
              <a:rPr lang="en-US" sz="6000" b="1" baseline="30000" dirty="0"/>
              <a:t>33</a:t>
            </a:r>
            <a:r>
              <a:rPr lang="en-US" sz="6000" dirty="0"/>
              <a:t> "But seek first His kingdom and His righteousness, and all these things will be provided to you. </a:t>
            </a:r>
          </a:p>
          <a:p>
            <a:r>
              <a:rPr lang="en-US" sz="6000" b="1" baseline="30000" dirty="0"/>
              <a:t>34</a:t>
            </a:r>
            <a:r>
              <a:rPr lang="en-US" sz="6000" dirty="0"/>
              <a:t> "So do not worry about tomorrow; for tomorrow will worry about itself. Each day has enough trouble of its own.</a:t>
            </a:r>
          </a:p>
        </p:txBody>
      </p:sp>
    </p:spTree>
    <p:extLst>
      <p:ext uri="{BB962C8B-B14F-4D97-AF65-F5344CB8AC3E}">
        <p14:creationId xmlns:p14="http://schemas.microsoft.com/office/powerpoint/2010/main" val="42961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accent3">
                <a:lumMod val="60000"/>
                <a:lumOff val="40000"/>
              </a:schemeClr>
            </a:gs>
            <a:gs pos="65000">
              <a:srgbClr val="00B0F0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0120B4-2724-FDAF-AB33-8100D1AC8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EC0E6-C4A0-6210-707E-A947A9FC8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810"/>
            <a:ext cx="12192000" cy="121539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7200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Matthew 6:31-33 (KJV)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EA10B9-9399-5ABB-E4DC-3027D4D3A8F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1066800"/>
            <a:ext cx="12192000" cy="5791200"/>
          </a:xfrm>
        </p:spPr>
        <p:txBody>
          <a:bodyPr>
            <a:noAutofit/>
          </a:bodyPr>
          <a:lstStyle/>
          <a:p>
            <a:r>
              <a:rPr lang="en-US" sz="5400" b="1" baseline="30000" dirty="0">
                <a:latin typeface="Trebuchet MS" panose="020B0603020202020204" pitchFamily="34" charset="0"/>
              </a:rPr>
              <a:t>31</a:t>
            </a:r>
            <a:r>
              <a:rPr lang="en-US" sz="5400" dirty="0">
                <a:latin typeface="Trebuchet MS" panose="020B0603020202020204" pitchFamily="34" charset="0"/>
              </a:rPr>
              <a:t> Therefore take no thought, saying, What shall we eat? or, What shall we drink? or, Wherewithal shall we be clothed?</a:t>
            </a:r>
          </a:p>
          <a:p>
            <a:r>
              <a:rPr lang="en-US" sz="5400" b="1" baseline="30000" dirty="0">
                <a:latin typeface="Trebuchet MS" panose="020B0603020202020204" pitchFamily="34" charset="0"/>
              </a:rPr>
              <a:t>32</a:t>
            </a:r>
            <a:r>
              <a:rPr lang="en-US" sz="5400" dirty="0">
                <a:latin typeface="Trebuchet MS" panose="020B0603020202020204" pitchFamily="34" charset="0"/>
              </a:rPr>
              <a:t> (For after all these things do the Gentiles seek:) for your heavenly Father knoweth that ye have need of all these things.</a:t>
            </a:r>
          </a:p>
          <a:p>
            <a:pPr marL="45720" indent="0">
              <a:buNone/>
            </a:pP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7979748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accent3">
                <a:lumMod val="60000"/>
                <a:lumOff val="40000"/>
              </a:schemeClr>
            </a:gs>
            <a:gs pos="65000">
              <a:srgbClr val="00B0F0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588A09-9443-D680-6011-5F8D016A9C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539CD-4D51-19EB-5A2C-3F4B5C840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8389"/>
            <a:ext cx="12192000" cy="91059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7200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Matthew 6:31-33 (KJV)</a:t>
            </a:r>
            <a:endParaRPr lang="en-US" sz="6600" i="1" dirty="0">
              <a:solidFill>
                <a:srgbClr val="A31D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7AF04B-063A-2AEE-ACFB-A411CFBA28F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902202"/>
            <a:ext cx="12192000" cy="5955799"/>
          </a:xfrm>
        </p:spPr>
        <p:txBody>
          <a:bodyPr>
            <a:noAutofit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Tx/>
              <a:buSzTx/>
              <a:buFont typeface="Arial" pitchFamily="34" charset="0"/>
              <a:buChar char=" "/>
              <a:tabLst/>
              <a:defRPr/>
            </a:pPr>
            <a:r>
              <a:rPr kumimoji="0" lang="en-US" sz="5400" b="1" i="0" u="none" strike="noStrike" kern="1200" cap="none" spc="0" normalizeH="0" baseline="3000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33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 But seek ye first the kingdom of God, and his righteousness; and all these things shall be added unto you.</a:t>
            </a:r>
          </a:p>
        </p:txBody>
      </p:sp>
    </p:spTree>
    <p:extLst>
      <p:ext uri="{BB962C8B-B14F-4D97-AF65-F5344CB8AC3E}">
        <p14:creationId xmlns:p14="http://schemas.microsoft.com/office/powerpoint/2010/main" val="3709505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accent3">
                <a:lumMod val="60000"/>
                <a:lumOff val="40000"/>
              </a:schemeClr>
            </a:gs>
            <a:gs pos="65000">
              <a:srgbClr val="00B0F0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BDCB13-5F79-04EB-0F7F-14E54AC2F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EB190B1-20A5-198C-8601-39DB5A635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11000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</a:rPr>
              <a:t>Seek Him first, </a:t>
            </a:r>
            <a:br>
              <a:rPr lang="en-US" sz="11000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</a:rPr>
            </a:br>
            <a:r>
              <a:rPr lang="en-US" sz="11000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</a:rPr>
              <a:t>Seek Him early, </a:t>
            </a:r>
            <a:br>
              <a:rPr lang="en-US" sz="11000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</a:rPr>
            </a:br>
            <a:r>
              <a:rPr lang="en-US" sz="11000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</a:rPr>
              <a:t>Seek Him always,  Seek Him above all</a:t>
            </a:r>
          </a:p>
        </p:txBody>
      </p:sp>
    </p:spTree>
    <p:extLst>
      <p:ext uri="{BB962C8B-B14F-4D97-AF65-F5344CB8AC3E}">
        <p14:creationId xmlns:p14="http://schemas.microsoft.com/office/powerpoint/2010/main" val="29398329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accent3">
                <a:lumMod val="60000"/>
                <a:lumOff val="40000"/>
              </a:schemeClr>
            </a:gs>
            <a:gs pos="65000">
              <a:srgbClr val="00B0F0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F5EF63-4146-6A21-FE8B-85A00FC3E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B8793-3342-2833-70F0-07322A139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810"/>
            <a:ext cx="12192000" cy="121539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7200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Isaiah 26:9 (NKJV)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9B7A1B-A303-4263-A087-3F7C0DD6ED5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914400"/>
            <a:ext cx="12192000" cy="594360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en-US" sz="6600" dirty="0">
                <a:latin typeface="Trebuchet MS" panose="020B0603020202020204" pitchFamily="34" charset="0"/>
              </a:rPr>
              <a:t>With my soul I have desired You in the night, Yes, by my spirit within me I will seek You early; For when Your judgments are in the earth, The inhabitants of the world will learn righteousness.</a:t>
            </a:r>
          </a:p>
        </p:txBody>
      </p:sp>
    </p:spTree>
    <p:extLst>
      <p:ext uri="{BB962C8B-B14F-4D97-AF65-F5344CB8AC3E}">
        <p14:creationId xmlns:p14="http://schemas.microsoft.com/office/powerpoint/2010/main" val="1210210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accent3">
                <a:lumMod val="60000"/>
                <a:lumOff val="40000"/>
              </a:schemeClr>
            </a:gs>
            <a:gs pos="65000">
              <a:srgbClr val="00B0F0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/>
          </p:cNvSpPr>
          <p:nvPr>
            <p:ph type="title"/>
          </p:nvPr>
        </p:nvSpPr>
        <p:spPr bwMode="auto">
          <a:xfrm>
            <a:off x="0" y="152400"/>
            <a:ext cx="12191999" cy="1143000"/>
          </a:xfrm>
          <a:noFill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indent="0" algn="l">
              <a:buNone/>
            </a:pPr>
            <a:r>
              <a:rPr lang="en-US" sz="8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Hear: Romans 10:17</a:t>
            </a:r>
          </a:p>
        </p:txBody>
      </p:sp>
      <p:sp>
        <p:nvSpPr>
          <p:cNvPr id="52226" name="Rectangle 3"/>
          <p:cNvSpPr>
            <a:spLocks noGrp="1"/>
          </p:cNvSpPr>
          <p:nvPr>
            <p:ph sz="quarter" idx="13"/>
          </p:nvPr>
        </p:nvSpPr>
        <p:spPr>
          <a:xfrm>
            <a:off x="-1" y="1295400"/>
            <a:ext cx="12191999" cy="5562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9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 then faith cometh by hearing, and hearing by the word of God.</a:t>
            </a:r>
          </a:p>
        </p:txBody>
      </p:sp>
      <p:pic>
        <p:nvPicPr>
          <p:cNvPr id="52227" name="Picture 4" descr="MP900443601[1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28585" y="5405718"/>
            <a:ext cx="2176862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33263935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accent3">
                <a:lumMod val="60000"/>
                <a:lumOff val="40000"/>
              </a:schemeClr>
            </a:gs>
            <a:gs pos="65000">
              <a:srgbClr val="00B0F0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140546"/>
          </a:xfrm>
          <a:noFill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indent="0" algn="l">
              <a:buNone/>
            </a:pPr>
            <a:r>
              <a:rPr lang="en-US" sz="70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Believe: Hebrews 11:6</a:t>
            </a:r>
          </a:p>
        </p:txBody>
      </p:sp>
      <p:sp>
        <p:nvSpPr>
          <p:cNvPr id="53250" name="Rectangle 3"/>
          <p:cNvSpPr>
            <a:spLocks noGrp="1"/>
          </p:cNvSpPr>
          <p:nvPr>
            <p:ph sz="quarter" idx="13"/>
          </p:nvPr>
        </p:nvSpPr>
        <p:spPr>
          <a:xfrm>
            <a:off x="0" y="1828800"/>
            <a:ext cx="12192000" cy="5029200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7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But without faith it is impossible to please him: for he that cometh to God must believe that he is, and that he is a rewarder of them that diligently seek him.</a:t>
            </a:r>
          </a:p>
        </p:txBody>
      </p:sp>
      <p:pic>
        <p:nvPicPr>
          <p:cNvPr id="53251" name="Picture 4" descr="MP900443601[1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806823" y="13854"/>
            <a:ext cx="2385178" cy="15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96834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accent3">
                <a:lumMod val="60000"/>
                <a:lumOff val="40000"/>
              </a:schemeClr>
            </a:gs>
            <a:gs pos="65000">
              <a:srgbClr val="00B0F0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/>
          </p:cNvSpPr>
          <p:nvPr>
            <p:ph type="title"/>
          </p:nvPr>
        </p:nvSpPr>
        <p:spPr bwMode="auto">
          <a:xfrm>
            <a:off x="0" y="6927"/>
            <a:ext cx="12192000" cy="983673"/>
          </a:xfrm>
          <a:noFill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indent="0" algn="l">
              <a:buNone/>
            </a:pPr>
            <a:r>
              <a:rPr lang="en-US" sz="8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Repent: Luke 13:3</a:t>
            </a:r>
          </a:p>
        </p:txBody>
      </p:sp>
      <p:sp>
        <p:nvSpPr>
          <p:cNvPr id="54274" name="Rectangle 3"/>
          <p:cNvSpPr>
            <a:spLocks noGrp="1"/>
          </p:cNvSpPr>
          <p:nvPr>
            <p:ph sz="quarter" idx="13"/>
          </p:nvPr>
        </p:nvSpPr>
        <p:spPr>
          <a:xfrm>
            <a:off x="0" y="1447800"/>
            <a:ext cx="12268200" cy="5403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9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tell you, Nay: but, except ye repent, ye shall all likewise perish.</a:t>
            </a:r>
            <a:r>
              <a:rPr lang="en-US" sz="9600" i="1" dirty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54275" name="Picture 4" descr="MP900443601[1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671421" y="5181601"/>
            <a:ext cx="252058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444922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accent3">
                <a:lumMod val="60000"/>
                <a:lumOff val="40000"/>
              </a:schemeClr>
            </a:gs>
            <a:gs pos="65000">
              <a:srgbClr val="00B0F0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990600"/>
          </a:xfrm>
          <a:noFill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indent="0" algn="l">
              <a:buNone/>
            </a:pPr>
            <a:r>
              <a:rPr lang="en-US" sz="66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Confess: Matthew 10:32-33</a:t>
            </a:r>
          </a:p>
        </p:txBody>
      </p:sp>
      <p:sp>
        <p:nvSpPr>
          <p:cNvPr id="55298" name="Rectangle 3"/>
          <p:cNvSpPr>
            <a:spLocks noGrp="1"/>
          </p:cNvSpPr>
          <p:nvPr>
            <p:ph sz="quarter" idx="13"/>
          </p:nvPr>
        </p:nvSpPr>
        <p:spPr>
          <a:xfrm>
            <a:off x="0" y="1600200"/>
            <a:ext cx="12192000" cy="5257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5500" b="1" i="1" dirty="0">
                <a:hlinkClick r:id="rId4"/>
              </a:rPr>
              <a:t>32</a:t>
            </a:r>
            <a:r>
              <a:rPr lang="en-US" sz="5500" b="1" i="1" dirty="0"/>
              <a:t> </a:t>
            </a:r>
            <a:r>
              <a:rPr lang="en-US" sz="5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Whosoever therefore shall confess me before men, him will I confess also before my Father which is in heaven.</a:t>
            </a:r>
            <a:r>
              <a:rPr lang="en-US" sz="55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>
              <a:buNone/>
            </a:pPr>
            <a:r>
              <a:rPr lang="en-US" sz="5500" b="1" i="1" dirty="0">
                <a:hlinkClick r:id="rId5"/>
              </a:rPr>
              <a:t>33</a:t>
            </a:r>
            <a:r>
              <a:rPr lang="en-US" sz="5500" b="1" i="1" dirty="0"/>
              <a:t> </a:t>
            </a:r>
            <a:r>
              <a:rPr lang="en-US" sz="5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But whosoever shall deny me before men, him will I also deny before my Father which is in heaven. </a:t>
            </a:r>
          </a:p>
        </p:txBody>
      </p:sp>
      <p:pic>
        <p:nvPicPr>
          <p:cNvPr id="55299" name="Picture 4" descr="MP900443601[1]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016522" y="-1"/>
            <a:ext cx="2175478" cy="1447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219912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accent3">
                <a:lumMod val="60000"/>
                <a:lumOff val="40000"/>
              </a:schemeClr>
            </a:gs>
            <a:gs pos="65000">
              <a:srgbClr val="00B0F0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/>
          </p:cNvSpPr>
          <p:nvPr>
            <p:ph type="title"/>
          </p:nvPr>
        </p:nvSpPr>
        <p:spPr bwMode="auto">
          <a:xfrm>
            <a:off x="1" y="0"/>
            <a:ext cx="12223028" cy="1371600"/>
          </a:xfrm>
          <a:noFill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indent="0" algn="l">
              <a:buNone/>
            </a:pPr>
            <a:r>
              <a:rPr lang="en-US" sz="8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Baptize: Acts 22:16</a:t>
            </a:r>
          </a:p>
        </p:txBody>
      </p:sp>
      <p:sp>
        <p:nvSpPr>
          <p:cNvPr id="56322" name="Rectangle 3"/>
          <p:cNvSpPr>
            <a:spLocks noGrp="1"/>
          </p:cNvSpPr>
          <p:nvPr>
            <p:ph sz="quarter" idx="13"/>
          </p:nvPr>
        </p:nvSpPr>
        <p:spPr>
          <a:xfrm>
            <a:off x="-1" y="1524000"/>
            <a:ext cx="12191999" cy="5334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8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now why </a:t>
            </a:r>
            <a:r>
              <a:rPr lang="en-US" sz="8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tarriest</a:t>
            </a:r>
            <a:r>
              <a:rPr lang="en-US" sz="8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thou? arise, and be baptized, and wash away thy sins, calling on the name of the Lord.</a:t>
            </a:r>
          </a:p>
        </p:txBody>
      </p:sp>
      <p:pic>
        <p:nvPicPr>
          <p:cNvPr id="56323" name="Picture 4" descr="MP900443601[1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933421" y="-10413"/>
            <a:ext cx="2289608" cy="1524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4" name="Picture 2" descr="C:\Users\Fain\AppData\Local\Microsoft\Windows\Temporary Internet Files\Content.IE5\RW2PWPFG\MC900057792[1]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933421" y="4899025"/>
            <a:ext cx="2227262" cy="193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687847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27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9C22D9-4E48-D748-E189-B7BB968F9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80D6D23F-79FB-9C2E-1A17-8C67ADB5B26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C9A84C">
                  <a:alpha val="7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70000" r="50000" b="30000"/>
            </a:path>
          </a:gradFill>
          <a:ln/>
        </p:spPr>
        <p:txBody>
          <a:bodyPr wrap="square" rtlCol="0" anchor="t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8E0064A6-6422-029E-223A-5A983A5EED2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100000">
                <a:srgbClr val="FFFFFF"/>
              </a:gs>
              <a:gs pos="0">
                <a:srgbClr val="0A1450">
                  <a:alpha val="40000"/>
                </a:srgbClr>
              </a:gs>
              <a:gs pos="10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55F7EBD4-C397-321A-F451-B9ED5A3238C2}"/>
              </a:ext>
            </a:extLst>
          </p:cNvPr>
          <p:cNvSpPr/>
          <p:nvPr/>
        </p:nvSpPr>
        <p:spPr>
          <a:xfrm>
            <a:off x="533400" y="762000"/>
            <a:ext cx="10120" cy="533400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20000">
                <a:srgbClr val="C9A84C">
                  <a:alpha val="20000"/>
                </a:srgbClr>
              </a:gs>
              <a:gs pos="80000">
                <a:srgbClr val="C9A84C">
                  <a:alpha val="20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6E883F58-5B37-01E7-44D2-30F6FA34E08D}"/>
              </a:ext>
            </a:extLst>
          </p:cNvPr>
          <p:cNvSpPr/>
          <p:nvPr/>
        </p:nvSpPr>
        <p:spPr>
          <a:xfrm>
            <a:off x="11648480" y="762000"/>
            <a:ext cx="10120" cy="533400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20000">
                <a:srgbClr val="C9A84C">
                  <a:alpha val="20000"/>
                </a:srgbClr>
              </a:gs>
              <a:gs pos="80000">
                <a:srgbClr val="C9A84C">
                  <a:alpha val="20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0" descr="preencoded.png">
            <a:extLst>
              <a:ext uri="{FF2B5EF4-FFF2-40B4-BE49-F238E27FC236}">
                <a16:creationId xmlns:a16="http://schemas.microsoft.com/office/drawing/2014/main" id="{41F4F3ED-6A23-422D-9F0B-7B687C44358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296" y="151087"/>
            <a:ext cx="1508977" cy="1655704"/>
          </a:xfrm>
          <a:prstGeom prst="rect">
            <a:avLst/>
          </a:prstGeom>
        </p:spPr>
      </p:pic>
      <p:sp>
        <p:nvSpPr>
          <p:cNvPr id="8" name="Text 5">
            <a:extLst>
              <a:ext uri="{FF2B5EF4-FFF2-40B4-BE49-F238E27FC236}">
                <a16:creationId xmlns:a16="http://schemas.microsoft.com/office/drawing/2014/main" id="{65B11770-8C15-B40D-1470-F568546BC4F2}"/>
              </a:ext>
            </a:extLst>
          </p:cNvPr>
          <p:cNvSpPr/>
          <p:nvPr/>
        </p:nvSpPr>
        <p:spPr>
          <a:xfrm>
            <a:off x="1371600" y="457200"/>
            <a:ext cx="10255624" cy="495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1219170" rtl="0" eaLnBrk="1" fontAlgn="auto" latinLnBrk="0" hangingPunct="1">
              <a:lnSpc>
                <a:spcPts val="32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57" normalizeH="0" baseline="0" noProof="0" dirty="0">
                <a:ln>
                  <a:noFill/>
                </a:ln>
                <a:solidFill>
                  <a:srgbClr val="C9A84C"/>
                </a:solidFill>
                <a:effectLst/>
                <a:uLnTx/>
                <a:uFillTx/>
                <a:latin typeface="Constantia" pitchFamily="34" charset="0"/>
                <a:ea typeface="+mn-ea"/>
                <a:cs typeface="+mn-cs"/>
              </a:rPr>
              <a:t>Seeking  God’s</a:t>
            </a:r>
          </a:p>
          <a:p>
            <a:pPr marL="0" marR="0" lvl="0" indent="0" algn="ctr" defTabSz="1219170" rtl="0" eaLnBrk="1" fontAlgn="auto" latinLnBrk="0" hangingPunct="1">
              <a:lnSpc>
                <a:spcPts val="32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0" cap="none" spc="57" normalizeH="0" baseline="0" noProof="0" dirty="0">
              <a:ln>
                <a:noFill/>
              </a:ln>
              <a:solidFill>
                <a:srgbClr val="C9A84C"/>
              </a:solidFill>
              <a:effectLst/>
              <a:uLnTx/>
              <a:uFillTx/>
              <a:latin typeface="Constantia" pitchFamily="34" charset="0"/>
              <a:ea typeface="+mn-ea"/>
              <a:cs typeface="+mn-cs"/>
            </a:endParaRPr>
          </a:p>
          <a:p>
            <a:pPr marL="0" marR="0" lvl="0" indent="0" algn="ctr" defTabSz="1219170" rtl="0" eaLnBrk="1" fontAlgn="auto" latinLnBrk="0" hangingPunct="1">
              <a:lnSpc>
                <a:spcPts val="32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57" normalizeH="0" baseline="0" noProof="0" dirty="0">
                <a:ln>
                  <a:noFill/>
                </a:ln>
                <a:solidFill>
                  <a:srgbClr val="C9A84C"/>
                </a:solidFill>
                <a:effectLst/>
                <a:uLnTx/>
                <a:uFillTx/>
                <a:latin typeface="Constantia" pitchFamily="34" charset="0"/>
                <a:ea typeface="+mn-ea"/>
                <a:cs typeface="+mn-cs"/>
              </a:rPr>
              <a:t> Kingdom First Means </a:t>
            </a:r>
          </a:p>
          <a:p>
            <a:pPr marL="0" marR="0" lvl="0" indent="0" algn="ctr" defTabSz="1219170" rtl="0" eaLnBrk="1" fontAlgn="auto" latinLnBrk="0" hangingPunct="1">
              <a:lnSpc>
                <a:spcPts val="32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0" cap="none" spc="57" normalizeH="0" baseline="0" noProof="0" dirty="0">
              <a:ln>
                <a:noFill/>
              </a:ln>
              <a:solidFill>
                <a:srgbClr val="C9A84C"/>
              </a:solidFill>
              <a:effectLst/>
              <a:uLnTx/>
              <a:uFillTx/>
              <a:latin typeface="Constantia" pitchFamily="34" charset="0"/>
              <a:ea typeface="+mn-ea"/>
              <a:cs typeface="+mn-cs"/>
            </a:endParaRPr>
          </a:p>
          <a:p>
            <a:pPr marL="0" marR="0" lvl="0" indent="0" algn="ctr" defTabSz="1219170" rtl="0" eaLnBrk="1" fontAlgn="auto" latinLnBrk="0" hangingPunct="1">
              <a:lnSpc>
                <a:spcPts val="32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57" normalizeH="0" baseline="0" noProof="0" dirty="0">
                <a:ln>
                  <a:noFill/>
                </a:ln>
                <a:solidFill>
                  <a:srgbClr val="C9A84C"/>
                </a:solidFill>
                <a:effectLst/>
                <a:uLnTx/>
                <a:uFillTx/>
                <a:latin typeface="Constantia" pitchFamily="34" charset="0"/>
                <a:ea typeface="+mn-ea"/>
                <a:cs typeface="+mn-cs"/>
              </a:rPr>
              <a:t>Not Forsaking the</a:t>
            </a:r>
          </a:p>
          <a:p>
            <a:pPr marL="0" marR="0" lvl="0" indent="0" algn="ctr" defTabSz="1219170" rtl="0" eaLnBrk="1" fontAlgn="auto" latinLnBrk="0" hangingPunct="1">
              <a:lnSpc>
                <a:spcPts val="32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6600" b="1" kern="0" spc="57" dirty="0">
              <a:solidFill>
                <a:srgbClr val="C9A84C"/>
              </a:solidFill>
              <a:latin typeface="Constantia" pitchFamily="34" charset="0"/>
            </a:endParaRPr>
          </a:p>
          <a:p>
            <a:pPr marL="0" marR="0" lvl="0" indent="0" algn="ctr" defTabSz="1219170" rtl="0" eaLnBrk="1" fontAlgn="auto" latinLnBrk="0" hangingPunct="1">
              <a:lnSpc>
                <a:spcPts val="32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57" normalizeH="0" baseline="0" noProof="0" dirty="0">
                <a:ln>
                  <a:noFill/>
                </a:ln>
                <a:solidFill>
                  <a:srgbClr val="C9A84C"/>
                </a:solidFill>
                <a:effectLst/>
                <a:uLnTx/>
                <a:uFillTx/>
                <a:latin typeface="Constantia" pitchFamily="34" charset="0"/>
                <a:ea typeface="+mn-ea"/>
                <a:cs typeface="+mn-cs"/>
              </a:rPr>
              <a:t> Assembly of the Saints</a:t>
            </a:r>
            <a:endParaRPr kumimoji="0" lang="en-US" sz="5867" b="0" i="1" u="none" strike="noStrike" kern="1200" cap="none" spc="0" normalizeH="0" baseline="0" noProof="0" dirty="0">
              <a:ln>
                <a:noFill/>
              </a:ln>
              <a:solidFill>
                <a:srgbClr val="F5F0E0"/>
              </a:solidFill>
              <a:effectLst/>
              <a:uLnTx/>
              <a:uFillTx/>
              <a:latin typeface="Constantia" pitchFamily="34" charset="0"/>
              <a:ea typeface="+mn-ea"/>
              <a:cs typeface="+mn-cs"/>
            </a:endParaRPr>
          </a:p>
          <a:p>
            <a:pPr marL="0" marR="0" lvl="0" indent="0" algn="ctr" defTabSz="1219170" rtl="0" eaLnBrk="1" fontAlgn="auto" latinLnBrk="0" hangingPunct="1">
              <a:lnSpc>
                <a:spcPts val="32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26A5F632-6794-834B-5F75-525393F27A77}"/>
              </a:ext>
            </a:extLst>
          </p:cNvPr>
          <p:cNvSpPr/>
          <p:nvPr/>
        </p:nvSpPr>
        <p:spPr>
          <a:xfrm>
            <a:off x="3619500" y="3654028"/>
            <a:ext cx="4953000" cy="1012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20000">
                <a:srgbClr val="C9A84C"/>
              </a:gs>
              <a:gs pos="80000">
                <a:srgbClr val="C9A84C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75C8FFA5-CC03-3C1B-E672-A5BB8D8406CD}"/>
              </a:ext>
            </a:extLst>
          </p:cNvPr>
          <p:cNvSpPr/>
          <p:nvPr/>
        </p:nvSpPr>
        <p:spPr>
          <a:xfrm>
            <a:off x="0" y="3886200"/>
            <a:ext cx="12268200" cy="29616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marR="0" lvl="0" indent="0" algn="ctr" defTabSz="1219170" rtl="0" eaLnBrk="1" fontAlgn="auto" latinLnBrk="0" hangingPunct="1">
              <a:lnSpc>
                <a:spcPts val="21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00" b="1" kern="0" spc="57" dirty="0">
                <a:solidFill>
                  <a:srgbClr val="C9A84C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Hebrews</a:t>
            </a:r>
            <a:r>
              <a:rPr kumimoji="0" lang="en-US" sz="6600" b="1" i="0" u="none" strike="noStrike" kern="0" cap="none" spc="57" normalizeH="0" baseline="0" noProof="0" dirty="0">
                <a:ln>
                  <a:noFill/>
                </a:ln>
                <a:solidFill>
                  <a:srgbClr val="C9A84C"/>
                </a:solidFill>
                <a:effectLst/>
                <a:uLnTx/>
                <a:uFillTx/>
                <a:latin typeface="Constantia" pitchFamily="34" charset="0"/>
                <a:ea typeface="Constantia" pitchFamily="34" charset="-122"/>
                <a:cs typeface="Constantia" pitchFamily="34" charset="-120"/>
              </a:rPr>
              <a:t> </a:t>
            </a:r>
            <a:r>
              <a:rPr lang="en-US" sz="6600" b="1" kern="0" spc="57" dirty="0">
                <a:solidFill>
                  <a:srgbClr val="C9A84C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10</a:t>
            </a:r>
            <a:r>
              <a:rPr kumimoji="0" lang="en-US" sz="6600" b="1" i="0" u="none" strike="noStrike" kern="0" cap="none" spc="57" normalizeH="0" baseline="0" noProof="0" dirty="0">
                <a:ln>
                  <a:noFill/>
                </a:ln>
                <a:solidFill>
                  <a:srgbClr val="C9A84C"/>
                </a:solidFill>
                <a:effectLst/>
                <a:uLnTx/>
                <a:uFillTx/>
                <a:latin typeface="Constantia" pitchFamily="34" charset="0"/>
                <a:ea typeface="Constantia" pitchFamily="34" charset="-122"/>
                <a:cs typeface="Constantia" pitchFamily="34" charset="-120"/>
              </a:rPr>
              <a:t>:23-26</a:t>
            </a:r>
          </a:p>
          <a:p>
            <a:pPr marL="0" marR="0" lvl="0" indent="0" algn="ctr" defTabSz="1219170" rtl="0" eaLnBrk="1" fontAlgn="auto" latinLnBrk="0" hangingPunct="1">
              <a:lnSpc>
                <a:spcPts val="21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0" cap="none" spc="57" normalizeH="0" baseline="0" noProof="0" dirty="0">
              <a:ln>
                <a:noFill/>
              </a:ln>
              <a:solidFill>
                <a:srgbClr val="C9A84C"/>
              </a:solidFill>
              <a:effectLst/>
              <a:uLnTx/>
              <a:uFillTx/>
              <a:latin typeface="Constantia" pitchFamily="34" charset="0"/>
              <a:ea typeface="+mn-ea"/>
              <a:cs typeface="+mn-cs"/>
            </a:endParaRPr>
          </a:p>
          <a:p>
            <a:pPr marL="0" marR="0" lvl="0" indent="0" algn="ctr" defTabSz="1219170" rtl="0" eaLnBrk="1" fontAlgn="auto" latinLnBrk="0" hangingPunct="1">
              <a:lnSpc>
                <a:spcPts val="21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0" cap="none" spc="57" normalizeH="0" baseline="0" noProof="0" dirty="0">
              <a:ln>
                <a:noFill/>
              </a:ln>
              <a:solidFill>
                <a:srgbClr val="C9A84C"/>
              </a:solidFill>
              <a:effectLst/>
              <a:uLnTx/>
              <a:uFillTx/>
              <a:latin typeface="Constantia" pitchFamily="34" charset="0"/>
              <a:ea typeface="+mn-ea"/>
              <a:cs typeface="+mn-cs"/>
            </a:endParaRPr>
          </a:p>
          <a:p>
            <a:pPr marL="0" marR="0" lvl="0" indent="0" algn="ctr" defTabSz="1219170" rtl="0" eaLnBrk="1" fontAlgn="auto" latinLnBrk="0" hangingPunct="1">
              <a:lnSpc>
                <a:spcPts val="21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1" i="0" u="none" strike="noStrike" kern="0" cap="none" spc="57" normalizeH="0" baseline="0" noProof="0" dirty="0">
              <a:ln>
                <a:noFill/>
              </a:ln>
              <a:solidFill>
                <a:srgbClr val="C9A84C"/>
              </a:solidFill>
              <a:effectLst/>
              <a:uLnTx/>
              <a:uFillTx/>
              <a:latin typeface="Constantia" pitchFamily="34" charset="0"/>
              <a:ea typeface="+mn-ea"/>
              <a:cs typeface="+mn-cs"/>
            </a:endParaRPr>
          </a:p>
          <a:p>
            <a:pPr marL="0" marR="0" lvl="0" indent="0" algn="ctr" defTabSz="1219170" rtl="0" eaLnBrk="1" fontAlgn="auto" latinLnBrk="0" hangingPunct="1">
              <a:lnSpc>
                <a:spcPts val="21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kern="0" spc="57" dirty="0">
                <a:solidFill>
                  <a:srgbClr val="C9A84C"/>
                </a:solidFill>
                <a:latin typeface="Constantia" pitchFamily="34" charset="0"/>
              </a:rPr>
              <a:t>Tristan Johnson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5992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0000"/>
    </mc:Choice>
    <mc:Fallback xmlns="">
      <p:transition advClick="0" advTm="10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accent3">
                <a:lumMod val="60000"/>
                <a:lumOff val="40000"/>
              </a:schemeClr>
            </a:gs>
            <a:gs pos="65000">
              <a:srgbClr val="00B0F0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67A898-3FBD-F0F1-F7EE-7592614440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84C133-FA0D-14D5-97CD-5CB648A0B6E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en-US" sz="5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Matthew chapter 6 is part of Jesus' Sermon on the Mount, focusing on genuine religious motives, heavenly priorities, and trusting God for daily needs. It covers three main spiritual practices, </a:t>
            </a:r>
          </a:p>
          <a:p>
            <a:pPr marL="731520" indent="-685800">
              <a:buClr>
                <a:srgbClr val="A31D6A"/>
              </a:buClr>
              <a:buFont typeface="Wingdings" panose="05000000000000000000" pitchFamily="2" charset="2"/>
              <a:buChar char="Ø"/>
            </a:pPr>
            <a:r>
              <a:rPr lang="en-US" sz="5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Motives in religious practices </a:t>
            </a:r>
          </a:p>
          <a:p>
            <a:pPr marL="731520" indent="-685800">
              <a:buClr>
                <a:srgbClr val="A31D6A"/>
              </a:buClr>
              <a:buFont typeface="Wingdings" panose="05000000000000000000" pitchFamily="2" charset="2"/>
              <a:buChar char="Ø"/>
            </a:pPr>
            <a:r>
              <a:rPr lang="en-US" sz="5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The correct view of wealth </a:t>
            </a:r>
          </a:p>
          <a:p>
            <a:pPr marL="731520" indent="-685800">
              <a:buClr>
                <a:srgbClr val="A31D6A"/>
              </a:buClr>
              <a:buFont typeface="Wingdings" panose="05000000000000000000" pitchFamily="2" charset="2"/>
              <a:buChar char="Ø"/>
            </a:pPr>
            <a:r>
              <a:rPr lang="en-US" sz="5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 command against worry</a:t>
            </a:r>
            <a:endParaRPr lang="en-US" sz="54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1267898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accent3">
                <a:lumMod val="60000"/>
                <a:lumOff val="40000"/>
              </a:schemeClr>
            </a:gs>
            <a:gs pos="65000">
              <a:srgbClr val="00B0F0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3CD51F-0C59-3707-8783-D35A03E5A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B78B5-2898-AFD5-6BB3-4605D036E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810"/>
            <a:ext cx="12192000" cy="121539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7200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Hebrews 10:23-26 (NASB)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4BD8DB-5245-B820-2999-D80E16DA362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1066800"/>
            <a:ext cx="12192000" cy="5791200"/>
          </a:xfrm>
        </p:spPr>
        <p:txBody>
          <a:bodyPr>
            <a:noAutofit/>
          </a:bodyPr>
          <a:lstStyle/>
          <a:p>
            <a:r>
              <a:rPr lang="en-US" sz="5400" b="1" baseline="30000" dirty="0">
                <a:latin typeface="Trebuchet MS" panose="020B0603020202020204" pitchFamily="34" charset="0"/>
              </a:rPr>
              <a:t>23</a:t>
            </a:r>
            <a:r>
              <a:rPr lang="en-US" sz="5400" dirty="0">
                <a:latin typeface="Trebuchet MS" panose="020B0603020202020204" pitchFamily="34" charset="0"/>
              </a:rPr>
              <a:t> Let us hold fast the confession of our hope without wavering, for He who promised is faithful; </a:t>
            </a:r>
          </a:p>
          <a:p>
            <a:r>
              <a:rPr lang="en-US" sz="5400" b="1" baseline="30000" dirty="0">
                <a:latin typeface="Trebuchet MS" panose="020B0603020202020204" pitchFamily="34" charset="0"/>
              </a:rPr>
              <a:t>24</a:t>
            </a:r>
            <a:r>
              <a:rPr lang="en-US" sz="5400" dirty="0">
                <a:latin typeface="Trebuchet MS" panose="020B0603020202020204" pitchFamily="34" charset="0"/>
              </a:rPr>
              <a:t> and let us consider how to stimulate one another to love and good deeds, </a:t>
            </a:r>
          </a:p>
        </p:txBody>
      </p:sp>
    </p:spTree>
    <p:extLst>
      <p:ext uri="{BB962C8B-B14F-4D97-AF65-F5344CB8AC3E}">
        <p14:creationId xmlns:p14="http://schemas.microsoft.com/office/powerpoint/2010/main" val="20151041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accent3">
                <a:lumMod val="60000"/>
                <a:lumOff val="40000"/>
              </a:schemeClr>
            </a:gs>
            <a:gs pos="65000">
              <a:srgbClr val="00B0F0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6DF8A2-3E27-B6B8-C9EC-04436C378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9D8A1-B767-3597-8FA2-75F9F347D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8389"/>
            <a:ext cx="12192000" cy="91059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7200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Hebrews 10:23-26 (NASB)</a:t>
            </a:r>
            <a:endParaRPr lang="en-US" sz="6600" i="1" dirty="0">
              <a:solidFill>
                <a:srgbClr val="A31D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F3D263-01EA-B4BC-CBD5-659AA4035AA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902202"/>
            <a:ext cx="12192000" cy="5955799"/>
          </a:xfrm>
        </p:spPr>
        <p:txBody>
          <a:bodyPr>
            <a:noAutofit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Tx/>
              <a:buSzTx/>
              <a:buFont typeface="Arial" pitchFamily="34" charset="0"/>
              <a:buChar char=" "/>
              <a:tabLst/>
              <a:defRPr/>
            </a:pPr>
            <a:r>
              <a:rPr kumimoji="0" lang="en-US" sz="5400" b="1" i="0" u="none" strike="noStrike" kern="1200" cap="none" spc="0" normalizeH="0" baseline="3000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25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 not forsaking our own assembling together, as is the habit of some, but encouraging </a:t>
            </a:r>
            <a:r>
              <a:rPr kumimoji="0" lang="en-US" sz="54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one another;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 and all the more as you see the day drawing near. </a:t>
            </a:r>
            <a:r>
              <a:rPr kumimoji="0" lang="en-US" sz="5400" b="1" i="0" u="none" strike="noStrike" kern="1200" cap="none" spc="0" normalizeH="0" baseline="3000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26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 For if we go on sinning willfully after receiving the knowledge of the truth, there no longer remains a sacrifice for sins,</a:t>
            </a:r>
          </a:p>
        </p:txBody>
      </p:sp>
    </p:spTree>
    <p:extLst>
      <p:ext uri="{BB962C8B-B14F-4D97-AF65-F5344CB8AC3E}">
        <p14:creationId xmlns:p14="http://schemas.microsoft.com/office/powerpoint/2010/main" val="20062826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1F5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C822E7-3681-0EA1-034A-2EF27AA0B8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4AD27A6C-425F-4B8B-4267-14365818493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C9840A"/>
              </a:gs>
              <a:gs pos="30000">
                <a:srgbClr val="C9A84C">
                  <a:alpha val="33000"/>
                </a:srgbClr>
              </a:gs>
              <a:gs pos="60000">
                <a:srgbClr val="1A3A8A">
                  <a:alpha val="13000"/>
                </a:srgbClr>
              </a:gs>
              <a:gs pos="80000">
                <a:srgbClr val="000000">
                  <a:alpha val="0"/>
                </a:srgbClr>
              </a:gs>
            </a:gsLst>
            <a:path path="circle">
              <a:fillToRect l="50000" t="-10000" r="50000" b="110000"/>
            </a:path>
          </a:gradFill>
          <a:ln/>
        </p:spPr>
        <p:txBody>
          <a:bodyPr wrap="square" rtlCol="0" anchor="t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C5C395D2-B6E2-E1BE-84A7-9165C0006A1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E8A820">
                  <a:alpha val="50000"/>
                </a:srgbClr>
              </a:gs>
              <a:gs pos="70000">
                <a:srgbClr val="0A1F5C">
                  <a:alpha val="0"/>
                </a:srgbClr>
              </a:gs>
            </a:gsLst>
            <a:path path="circle">
              <a:fillToRect l="50000" t="-20000" r="50000" b="120000"/>
            </a:path>
          </a:gradFill>
          <a:ln/>
        </p:spPr>
        <p:txBody>
          <a:bodyPr wrap="square" rtlCol="0" anchor="t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E4218FD7-0BD9-BDEE-DD6A-30B490B98F4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0A1F5C"/>
              </a:gs>
              <a:gs pos="60000">
                <a:srgbClr val="0E2568"/>
              </a:gs>
              <a:gs pos="100000">
                <a:srgbClr val="0A1F5C"/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0B05C0A0-69DB-1F28-E7BC-1F9A9212A14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C9A84C">
                  <a:alpha val="7000"/>
                </a:srgbClr>
              </a:gs>
              <a:gs pos="40000">
                <a:srgbClr val="000000">
                  <a:alpha val="0"/>
                </a:srgbClr>
              </a:gs>
            </a:gsLst>
            <a:path path="circle">
              <a:fillToRect l="85000" t="80000" r="15000" b="20000"/>
            </a:path>
          </a:gradFill>
          <a:ln/>
        </p:spPr>
        <p:txBody>
          <a:bodyPr wrap="square" rtlCol="0" anchor="t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E56A396F-C8DA-0A77-C9EC-C7269084A7B7}"/>
              </a:ext>
            </a:extLst>
          </p:cNvPr>
          <p:cNvSpPr/>
          <p:nvPr/>
        </p:nvSpPr>
        <p:spPr>
          <a:xfrm>
            <a:off x="10845495" y="2844800"/>
            <a:ext cx="2077156" cy="2871893"/>
          </a:xfrm>
          <a:prstGeom prst="rect">
            <a:avLst/>
          </a:prstGeom>
          <a:gradFill rotWithShape="1">
            <a:gsLst>
              <a:gs pos="0">
                <a:srgbClr val="C9A84C">
                  <a:alpha val="5000"/>
                </a:srgbClr>
              </a:gs>
              <a:gs pos="35000">
                <a:srgbClr val="000000">
                  <a:alpha val="0"/>
                </a:srgbClr>
              </a:gs>
            </a:gsLst>
            <a:path path="circle">
              <a:fillToRect l="15000" t="85000" r="85000" b="15000"/>
            </a:path>
          </a:gradFill>
          <a:ln/>
        </p:spPr>
        <p:txBody>
          <a:bodyPr wrap="square" rtlCol="0" anchor="t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 0" descr="preencoded.png">
            <a:extLst>
              <a:ext uri="{FF2B5EF4-FFF2-40B4-BE49-F238E27FC236}">
                <a16:creationId xmlns:a16="http://schemas.microsoft.com/office/drawing/2014/main" id="{B6B295B6-D0DB-6ADB-AF97-1B4C5AE5176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"/>
            <a:ext cx="12119752" cy="6857999"/>
          </a:xfrm>
          <a:prstGeom prst="rect">
            <a:avLst/>
          </a:prstGeom>
        </p:spPr>
      </p:pic>
      <p:sp>
        <p:nvSpPr>
          <p:cNvPr id="10" name="Text 7">
            <a:extLst>
              <a:ext uri="{FF2B5EF4-FFF2-40B4-BE49-F238E27FC236}">
                <a16:creationId xmlns:a16="http://schemas.microsoft.com/office/drawing/2014/main" id="{314AE072-CA87-1D16-D6FE-2CCDD515668F}"/>
              </a:ext>
            </a:extLst>
          </p:cNvPr>
          <p:cNvSpPr/>
          <p:nvPr/>
        </p:nvSpPr>
        <p:spPr>
          <a:xfrm>
            <a:off x="72248" y="-121817"/>
            <a:ext cx="12192000" cy="1341018"/>
          </a:xfrm>
          <a:prstGeom prst="rect">
            <a:avLst/>
          </a:prstGeom>
          <a:noFill/>
          <a:ln/>
          <a:effectLst>
            <a:outerShdw blurRad="57150" dist="13970" dir="5400000" algn="bl" rotWithShape="0">
              <a:srgbClr val="000000">
                <a:alpha val="60000"/>
              </a:srgbClr>
            </a:outerShdw>
          </a:effectLst>
        </p:spPr>
        <p:txBody>
          <a:bodyPr wrap="none" lIns="0" tIns="0" rIns="0" bIns="0" rtlCol="0" anchor="ctr"/>
          <a:lstStyle/>
          <a:p>
            <a:pPr marL="0" marR="0" lvl="0" indent="0" algn="ctr" defTabSz="1219170" rtl="0" eaLnBrk="1" fontAlgn="auto" latinLnBrk="0" hangingPunct="1">
              <a:lnSpc>
                <a:spcPts val="6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1053" normalizeH="0" baseline="0" noProof="0" dirty="0">
                <a:ln>
                  <a:noFill/>
                </a:ln>
                <a:solidFill>
                  <a:srgbClr val="C9A84C"/>
                </a:solidFill>
                <a:effectLst>
                  <a:glow rad="714375">
                    <a:srgbClr val="C9A84C">
                      <a:alpha val="21000"/>
                    </a:srgbClr>
                  </a:glow>
                </a:effectLst>
                <a:uLnTx/>
                <a:uFillTx/>
                <a:latin typeface="Constantia" pitchFamily="34" charset="0"/>
                <a:ea typeface="Constantia" pitchFamily="34" charset="-122"/>
                <a:cs typeface="Constantia" pitchFamily="34" charset="-120"/>
              </a:rPr>
              <a:t>FAMILY DAY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3CFB6FEC-3F26-197D-6C57-CC805964D950}"/>
              </a:ext>
            </a:extLst>
          </p:cNvPr>
          <p:cNvSpPr/>
          <p:nvPr/>
        </p:nvSpPr>
        <p:spPr>
          <a:xfrm>
            <a:off x="161407" y="3322490"/>
            <a:ext cx="7122725" cy="342899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marR="0" lvl="0" indent="0" algn="l" defTabSz="1219170" rtl="0" eaLnBrk="1" fontAlgn="auto" latinLnBrk="0" hangingPunct="1">
              <a:lnSpc>
                <a:spcPts val="3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107" normalizeH="0" baseline="0" noProof="0" dirty="0">
                <a:ln>
                  <a:noFill/>
                </a:ln>
                <a:solidFill>
                  <a:srgbClr val="F5F0E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Sunday AM:</a:t>
            </a:r>
          </a:p>
          <a:p>
            <a:pPr marL="0" marR="0" lvl="0" indent="0" algn="l" defTabSz="1219170" rtl="0" eaLnBrk="1" fontAlgn="auto" latinLnBrk="0" hangingPunct="1">
              <a:lnSpc>
                <a:spcPts val="3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107" normalizeH="0" baseline="0" noProof="0" dirty="0">
              <a:ln>
                <a:noFill/>
              </a:ln>
              <a:solidFill>
                <a:srgbClr val="F5F0E0"/>
              </a:solidFill>
              <a:effectLst/>
              <a:uLnTx/>
              <a:uFillTx/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marR="0" lvl="0" indent="0" algn="l" defTabSz="1219170" rtl="0" eaLnBrk="1" fontAlgn="auto" latinLnBrk="0" hangingPunct="1">
              <a:lnSpc>
                <a:spcPts val="3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107" normalizeH="0" baseline="0" noProof="0" dirty="0">
                <a:ln>
                  <a:noFill/>
                </a:ln>
                <a:solidFill>
                  <a:srgbClr val="F5F0E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Eddie Williams</a:t>
            </a:r>
          </a:p>
          <a:p>
            <a:pPr marL="0" marR="0" lvl="0" indent="0" algn="l" defTabSz="1219170" rtl="0" eaLnBrk="1" fontAlgn="auto" latinLnBrk="0" hangingPunct="1">
              <a:lnSpc>
                <a:spcPts val="3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107" normalizeH="0" baseline="0" noProof="0" dirty="0">
              <a:ln>
                <a:noFill/>
              </a:ln>
              <a:solidFill>
                <a:srgbClr val="F5F0E0"/>
              </a:solidFill>
              <a:effectLst/>
              <a:uLnTx/>
              <a:uFillTx/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marR="0" lvl="0" indent="0" algn="l" defTabSz="1219170" rtl="0" eaLnBrk="1" fontAlgn="auto" latinLnBrk="0" hangingPunct="1">
              <a:lnSpc>
                <a:spcPts val="3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107" normalizeH="0" baseline="0" noProof="0" dirty="0">
                <a:ln>
                  <a:noFill/>
                </a:ln>
                <a:solidFill>
                  <a:srgbClr val="F5F0E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Stuart Fain</a:t>
            </a:r>
          </a:p>
          <a:p>
            <a:pPr marL="0" marR="0" lvl="0" indent="0" algn="l" defTabSz="1219170" rtl="0" eaLnBrk="1" fontAlgn="auto" latinLnBrk="0" hangingPunct="1">
              <a:lnSpc>
                <a:spcPts val="3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107" normalizeH="0" baseline="0" noProof="0" dirty="0">
              <a:ln>
                <a:noFill/>
              </a:ln>
              <a:solidFill>
                <a:srgbClr val="F5F0E0"/>
              </a:solidFill>
              <a:effectLst/>
              <a:uLnTx/>
              <a:uFillTx/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marR="0" lvl="0" indent="0" algn="l" defTabSz="1219170" rtl="0" eaLnBrk="1" fontAlgn="auto" latinLnBrk="0" hangingPunct="1">
              <a:lnSpc>
                <a:spcPts val="3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107" normalizeH="0" baseline="0" noProof="0" dirty="0">
              <a:ln>
                <a:noFill/>
              </a:ln>
              <a:solidFill>
                <a:srgbClr val="F5F0E0"/>
              </a:solidFill>
              <a:effectLst/>
              <a:uLnTx/>
              <a:uFillTx/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marR="0" lvl="0" indent="0" algn="l" defTabSz="1219170" rtl="0" eaLnBrk="1" fontAlgn="auto" latinLnBrk="0" hangingPunct="1">
              <a:lnSpc>
                <a:spcPts val="3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8B313A36-A7DB-56FA-BE2D-C7CA501B4BA5}"/>
              </a:ext>
            </a:extLst>
          </p:cNvPr>
          <p:cNvSpPr/>
          <p:nvPr/>
        </p:nvSpPr>
        <p:spPr>
          <a:xfrm>
            <a:off x="0" y="1007500"/>
            <a:ext cx="12119752" cy="190051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marR="0" lvl="0" indent="0" algn="ctr" defTabSz="1219170" rtl="0" eaLnBrk="1" fontAlgn="auto" latinLnBrk="0" hangingPunct="1">
              <a:lnSpc>
                <a:spcPts val="21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1" u="none" strike="noStrike" kern="0" cap="none" spc="187" normalizeH="0" baseline="0" noProof="0" dirty="0">
                <a:ln>
                  <a:noFill/>
                </a:ln>
                <a:solidFill>
                  <a:srgbClr val="C9A84C"/>
                </a:solidFill>
                <a:effectLst>
                  <a:glow rad="320676">
                    <a:srgbClr val="C9A84C">
                      <a:alpha val="13500"/>
                    </a:srgbClr>
                  </a:glow>
                </a:effectLst>
                <a:uLnTx/>
                <a:uFillTx/>
                <a:latin typeface="Constantia" pitchFamily="34" charset="0"/>
                <a:ea typeface="Constantia" pitchFamily="34" charset="-122"/>
                <a:cs typeface="Constantia" pitchFamily="34" charset="-120"/>
              </a:rPr>
              <a:t>Seek Ye First The Kingdom of God</a:t>
            </a:r>
          </a:p>
          <a:p>
            <a:pPr marL="0" marR="0" lvl="0" indent="0" algn="ctr" defTabSz="1219170" rtl="0" eaLnBrk="1" fontAlgn="auto" latinLnBrk="0" hangingPunct="1">
              <a:lnSpc>
                <a:spcPts val="21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1" u="none" strike="noStrike" kern="0" cap="none" spc="187" normalizeH="0" baseline="0" noProof="0" dirty="0">
              <a:ln>
                <a:noFill/>
              </a:ln>
              <a:solidFill>
                <a:srgbClr val="C9A84C"/>
              </a:solidFill>
              <a:effectLst>
                <a:glow rad="320676">
                  <a:srgbClr val="C9A84C">
                    <a:alpha val="13500"/>
                  </a:srgbClr>
                </a:glow>
              </a:effectLst>
              <a:uLnTx/>
              <a:uFillTx/>
              <a:latin typeface="Constantia" pitchFamily="34" charset="0"/>
              <a:ea typeface="Constantia" pitchFamily="34" charset="-122"/>
              <a:cs typeface="Constantia" pitchFamily="34" charset="-120"/>
            </a:endParaRPr>
          </a:p>
          <a:p>
            <a:pPr marL="0" marR="0" lvl="0" indent="0" algn="ctr" defTabSz="1219170" rtl="0" eaLnBrk="1" fontAlgn="auto" latinLnBrk="0" hangingPunct="1">
              <a:lnSpc>
                <a:spcPts val="21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1" u="none" strike="noStrike" kern="0" cap="none" spc="187" normalizeH="0" baseline="0" noProof="0" dirty="0">
                <a:ln>
                  <a:noFill/>
                </a:ln>
                <a:solidFill>
                  <a:srgbClr val="C9A84C"/>
                </a:solidFill>
                <a:effectLst>
                  <a:glow rad="320676">
                    <a:srgbClr val="C9A84C">
                      <a:alpha val="13500"/>
                    </a:srgbClr>
                  </a:glow>
                </a:effectLst>
                <a:uLnTx/>
                <a:uFillTx/>
                <a:latin typeface="Constantia" pitchFamily="34" charset="0"/>
                <a:ea typeface="Constantia" pitchFamily="34" charset="-122"/>
                <a:cs typeface="Constantia" pitchFamily="34" charset="-120"/>
              </a:rPr>
              <a:t> </a:t>
            </a:r>
          </a:p>
          <a:p>
            <a:pPr marL="0" marR="0" lvl="0" indent="0" algn="ctr" defTabSz="1219170" rtl="0" eaLnBrk="1" fontAlgn="auto" latinLnBrk="0" hangingPunct="1">
              <a:lnSpc>
                <a:spcPts val="21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1" u="none" strike="noStrike" kern="0" cap="none" spc="187" normalizeH="0" baseline="0" noProof="0" dirty="0">
                <a:ln>
                  <a:noFill/>
                </a:ln>
                <a:solidFill>
                  <a:srgbClr val="C9A84C"/>
                </a:solidFill>
                <a:effectLst>
                  <a:glow rad="320676">
                    <a:srgbClr val="C9A84C">
                      <a:alpha val="13500"/>
                    </a:srgbClr>
                  </a:glow>
                </a:effectLst>
                <a:uLnTx/>
                <a:uFillTx/>
                <a:latin typeface="Constantia" pitchFamily="34" charset="0"/>
                <a:ea typeface="+mn-ea"/>
                <a:cs typeface="+mn-cs"/>
              </a:rPr>
              <a:t>And His Righteousness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8">
            <a:extLst>
              <a:ext uri="{FF2B5EF4-FFF2-40B4-BE49-F238E27FC236}">
                <a16:creationId xmlns:a16="http://schemas.microsoft.com/office/drawing/2014/main" id="{AC48091E-C487-F88E-E120-6B5E5E9D589D}"/>
              </a:ext>
            </a:extLst>
          </p:cNvPr>
          <p:cNvSpPr/>
          <p:nvPr/>
        </p:nvSpPr>
        <p:spPr>
          <a:xfrm>
            <a:off x="7772400" y="2667046"/>
            <a:ext cx="7122725" cy="342899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marR="0" lvl="0" indent="0" algn="l" defTabSz="1219170" rtl="0" eaLnBrk="1" fontAlgn="auto" latinLnBrk="0" hangingPunct="1">
              <a:lnSpc>
                <a:spcPts val="3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107" normalizeH="0" baseline="0" noProof="0" dirty="0">
              <a:ln>
                <a:noFill/>
              </a:ln>
              <a:solidFill>
                <a:srgbClr val="F5F0E0"/>
              </a:solidFill>
              <a:effectLst/>
              <a:uLnTx/>
              <a:uFillTx/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marR="0" lvl="0" indent="0" algn="l" defTabSz="1219170" rtl="0" eaLnBrk="1" fontAlgn="auto" latinLnBrk="0" hangingPunct="1">
              <a:lnSpc>
                <a:spcPts val="3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107" normalizeH="0" baseline="0" noProof="0" dirty="0">
                <a:ln>
                  <a:noFill/>
                </a:ln>
                <a:solidFill>
                  <a:srgbClr val="F5F0E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Sunday PM:</a:t>
            </a:r>
          </a:p>
          <a:p>
            <a:pPr marL="0" marR="0" lvl="0" indent="0" algn="l" defTabSz="1219170" rtl="0" eaLnBrk="1" fontAlgn="auto" latinLnBrk="0" hangingPunct="1">
              <a:lnSpc>
                <a:spcPts val="3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107" normalizeH="0" baseline="0" noProof="0" dirty="0">
              <a:ln>
                <a:noFill/>
              </a:ln>
              <a:solidFill>
                <a:srgbClr val="F5F0E0"/>
              </a:solidFill>
              <a:effectLst/>
              <a:uLnTx/>
              <a:uFillTx/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marR="0" lvl="0" indent="0" algn="l" defTabSz="1219170" rtl="0" eaLnBrk="1" fontAlgn="auto" latinLnBrk="0" hangingPunct="1">
              <a:lnSpc>
                <a:spcPts val="3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107" normalizeH="0" baseline="0" noProof="0" dirty="0">
                <a:ln>
                  <a:noFill/>
                </a:ln>
                <a:solidFill>
                  <a:srgbClr val="F5F0E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Tristan Johnson</a:t>
            </a:r>
          </a:p>
          <a:p>
            <a:pPr marL="0" marR="0" lvl="0" indent="0" algn="l" defTabSz="1219170" rtl="0" eaLnBrk="1" fontAlgn="auto" latinLnBrk="0" hangingPunct="1">
              <a:lnSpc>
                <a:spcPts val="3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107" normalizeH="0" baseline="0" noProof="0" dirty="0">
              <a:ln>
                <a:noFill/>
              </a:ln>
              <a:solidFill>
                <a:srgbClr val="F5F0E0"/>
              </a:solidFill>
              <a:effectLst/>
              <a:uLnTx/>
              <a:uFillTx/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marR="0" lvl="0" indent="0" algn="l" defTabSz="1219170" rtl="0" eaLnBrk="1" fontAlgn="auto" latinLnBrk="0" hangingPunct="1">
              <a:lnSpc>
                <a:spcPts val="3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107" normalizeH="0" baseline="0" noProof="0" dirty="0">
              <a:ln>
                <a:noFill/>
              </a:ln>
              <a:solidFill>
                <a:srgbClr val="F5F0E0"/>
              </a:solidFill>
              <a:effectLst/>
              <a:uLnTx/>
              <a:uFillTx/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marR="0" lvl="0" indent="0" algn="l" defTabSz="1219170" rtl="0" eaLnBrk="1" fontAlgn="auto" latinLnBrk="0" hangingPunct="1">
              <a:lnSpc>
                <a:spcPts val="3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5">
            <a:extLst>
              <a:ext uri="{FF2B5EF4-FFF2-40B4-BE49-F238E27FC236}">
                <a16:creationId xmlns:a16="http://schemas.microsoft.com/office/drawing/2014/main" id="{3DFC033D-2F41-7D50-21ED-2CBED3EE5AC4}"/>
              </a:ext>
            </a:extLst>
          </p:cNvPr>
          <p:cNvSpPr/>
          <p:nvPr/>
        </p:nvSpPr>
        <p:spPr>
          <a:xfrm>
            <a:off x="1" y="6219105"/>
            <a:ext cx="12192000" cy="638894"/>
          </a:xfrm>
          <a:prstGeom prst="rect">
            <a:avLst/>
          </a:prstGeom>
          <a:noFill/>
          <a:ln/>
        </p:spPr>
        <p:txBody>
          <a:bodyPr wrap="none" lIns="0" tIns="0" rIns="0" bIns="0" rtlCol="0" anchor="b"/>
          <a:lstStyle/>
          <a:p>
            <a:pPr marL="0" marR="0" lvl="0" indent="0" algn="ctr" defTabSz="121917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1" u="none" strike="noStrike" kern="0" cap="none" spc="93" normalizeH="0" baseline="0" noProof="0" dirty="0">
                <a:ln>
                  <a:noFill/>
                </a:ln>
                <a:solidFill>
                  <a:srgbClr val="C9A84C">
                    <a:alpha val="88000"/>
                  </a:srgbClr>
                </a:solidFill>
                <a:effectLst>
                  <a:glow rad="177800">
                    <a:srgbClr val="C9A84C">
                      <a:alpha val="9000"/>
                    </a:srgbClr>
                  </a:glow>
                </a:effectLst>
                <a:uLnTx/>
                <a:uFillTx/>
                <a:latin typeface="Constantia" pitchFamily="34" charset="0"/>
                <a:ea typeface="Constantia" pitchFamily="34" charset="-122"/>
                <a:cs typeface="Constantia" pitchFamily="34" charset="-120"/>
              </a:rPr>
              <a:t>Matthew 6:33-34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0168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accent3">
                <a:lumMod val="60000"/>
                <a:lumOff val="40000"/>
              </a:schemeClr>
            </a:gs>
            <a:gs pos="65000">
              <a:srgbClr val="00B0F0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8D552B-BB1B-E9C4-471B-D972D1EE4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>
            <a:extLst>
              <a:ext uri="{FF2B5EF4-FFF2-40B4-BE49-F238E27FC236}">
                <a16:creationId xmlns:a16="http://schemas.microsoft.com/office/drawing/2014/main" id="{7B8E38AE-887D-B159-E96B-EDCD0C0CEBB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0" y="152400"/>
            <a:ext cx="12191999" cy="1143000"/>
          </a:xfrm>
          <a:noFill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indent="0" algn="l">
              <a:buNone/>
            </a:pPr>
            <a:r>
              <a:rPr lang="en-US" sz="8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Hear: Romans 10:17</a:t>
            </a:r>
          </a:p>
        </p:txBody>
      </p:sp>
      <p:sp>
        <p:nvSpPr>
          <p:cNvPr id="52226" name="Rectangle 3">
            <a:extLst>
              <a:ext uri="{FF2B5EF4-FFF2-40B4-BE49-F238E27FC236}">
                <a16:creationId xmlns:a16="http://schemas.microsoft.com/office/drawing/2014/main" id="{E1A99ABE-D0E5-CCCE-6279-EA4F53FA879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-1" y="1295400"/>
            <a:ext cx="12191999" cy="5562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9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 then faith cometh by hearing, and hearing by the word of God.</a:t>
            </a:r>
          </a:p>
        </p:txBody>
      </p:sp>
      <p:pic>
        <p:nvPicPr>
          <p:cNvPr id="52227" name="Picture 4" descr="MP900443601[1]">
            <a:extLst>
              <a:ext uri="{FF2B5EF4-FFF2-40B4-BE49-F238E27FC236}">
                <a16:creationId xmlns:a16="http://schemas.microsoft.com/office/drawing/2014/main" id="{1342B9D6-3B2C-CD66-77C6-AF842E6B7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28585" y="5405718"/>
            <a:ext cx="2176862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6242932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accent3">
                <a:lumMod val="60000"/>
                <a:lumOff val="40000"/>
              </a:schemeClr>
            </a:gs>
            <a:gs pos="65000">
              <a:srgbClr val="00B0F0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C95005-B73D-F6C0-6284-C4379F816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>
            <a:extLst>
              <a:ext uri="{FF2B5EF4-FFF2-40B4-BE49-F238E27FC236}">
                <a16:creationId xmlns:a16="http://schemas.microsoft.com/office/drawing/2014/main" id="{D4B9833D-CFBE-EB8F-95C6-2E97D8CA1C6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140546"/>
          </a:xfrm>
          <a:noFill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indent="0" algn="l">
              <a:buNone/>
            </a:pPr>
            <a:r>
              <a:rPr lang="en-US" sz="70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Believe: Hebrews 11:6</a:t>
            </a:r>
          </a:p>
        </p:txBody>
      </p:sp>
      <p:sp>
        <p:nvSpPr>
          <p:cNvPr id="53250" name="Rectangle 3">
            <a:extLst>
              <a:ext uri="{FF2B5EF4-FFF2-40B4-BE49-F238E27FC236}">
                <a16:creationId xmlns:a16="http://schemas.microsoft.com/office/drawing/2014/main" id="{B8F25D8F-542A-59CA-A0B6-6CD231BE6D9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1828800"/>
            <a:ext cx="12192000" cy="5029200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7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But without faith it is impossible to please him: for he that cometh to God must believe that he is, and that he is a rewarder of them that diligently seek him.</a:t>
            </a:r>
          </a:p>
        </p:txBody>
      </p:sp>
      <p:pic>
        <p:nvPicPr>
          <p:cNvPr id="53251" name="Picture 4" descr="MP900443601[1]">
            <a:extLst>
              <a:ext uri="{FF2B5EF4-FFF2-40B4-BE49-F238E27FC236}">
                <a16:creationId xmlns:a16="http://schemas.microsoft.com/office/drawing/2014/main" id="{F5868B42-9969-80F9-83BE-040B2E5040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806823" y="13854"/>
            <a:ext cx="2385178" cy="15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861997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accent3">
                <a:lumMod val="60000"/>
                <a:lumOff val="40000"/>
              </a:schemeClr>
            </a:gs>
            <a:gs pos="65000">
              <a:srgbClr val="00B0F0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0C19DF-B96F-DF9E-B17A-12DAF0A6D7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>
            <a:extLst>
              <a:ext uri="{FF2B5EF4-FFF2-40B4-BE49-F238E27FC236}">
                <a16:creationId xmlns:a16="http://schemas.microsoft.com/office/drawing/2014/main" id="{2C93CDF3-ADC9-091B-0E53-EA66709DDEC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0" y="6927"/>
            <a:ext cx="12192000" cy="983673"/>
          </a:xfrm>
          <a:noFill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indent="0" algn="l">
              <a:buNone/>
            </a:pPr>
            <a:r>
              <a:rPr lang="en-US" sz="8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Repent: Luke 13:3</a:t>
            </a:r>
          </a:p>
        </p:txBody>
      </p:sp>
      <p:sp>
        <p:nvSpPr>
          <p:cNvPr id="54274" name="Rectangle 3">
            <a:extLst>
              <a:ext uri="{FF2B5EF4-FFF2-40B4-BE49-F238E27FC236}">
                <a16:creationId xmlns:a16="http://schemas.microsoft.com/office/drawing/2014/main" id="{02D36071-67F5-153A-FA8F-0057094C2E9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1447800"/>
            <a:ext cx="12268200" cy="5403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9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tell you, Nay: but, except ye repent, ye shall all likewise perish.</a:t>
            </a:r>
            <a:r>
              <a:rPr lang="en-US" sz="9600" i="1" dirty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54275" name="Picture 4" descr="MP900443601[1]">
            <a:extLst>
              <a:ext uri="{FF2B5EF4-FFF2-40B4-BE49-F238E27FC236}">
                <a16:creationId xmlns:a16="http://schemas.microsoft.com/office/drawing/2014/main" id="{0A347F49-1F39-028A-3BB7-1DE39A63C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671421" y="5181601"/>
            <a:ext cx="252058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32299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accent3">
                <a:lumMod val="60000"/>
                <a:lumOff val="40000"/>
              </a:schemeClr>
            </a:gs>
            <a:gs pos="65000">
              <a:srgbClr val="00B0F0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CC3AEE-3B81-325F-65A8-626E5ABB9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>
            <a:extLst>
              <a:ext uri="{FF2B5EF4-FFF2-40B4-BE49-F238E27FC236}">
                <a16:creationId xmlns:a16="http://schemas.microsoft.com/office/drawing/2014/main" id="{5C558E97-A8E5-262A-51D2-44579AF542D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990600"/>
          </a:xfrm>
          <a:noFill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indent="0" algn="l">
              <a:buNone/>
            </a:pPr>
            <a:r>
              <a:rPr lang="en-US" sz="66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Confess: Matthew 10:32-33</a:t>
            </a:r>
          </a:p>
        </p:txBody>
      </p:sp>
      <p:sp>
        <p:nvSpPr>
          <p:cNvPr id="55298" name="Rectangle 3">
            <a:extLst>
              <a:ext uri="{FF2B5EF4-FFF2-40B4-BE49-F238E27FC236}">
                <a16:creationId xmlns:a16="http://schemas.microsoft.com/office/drawing/2014/main" id="{8EAEDE3C-2304-1879-133B-FF07B676314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1600200"/>
            <a:ext cx="12192000" cy="5257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5500" b="1" i="1" dirty="0">
                <a:hlinkClick r:id="rId4"/>
              </a:rPr>
              <a:t>32</a:t>
            </a:r>
            <a:r>
              <a:rPr lang="en-US" sz="5500" b="1" i="1" dirty="0"/>
              <a:t> </a:t>
            </a:r>
            <a:r>
              <a:rPr lang="en-US" sz="5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Whosoever therefore shall confess me before men, him will I confess also before my Father which is in heaven.</a:t>
            </a:r>
            <a:r>
              <a:rPr lang="en-US" sz="55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>
              <a:buNone/>
            </a:pPr>
            <a:r>
              <a:rPr lang="en-US" sz="5500" b="1" i="1" dirty="0">
                <a:hlinkClick r:id="rId5"/>
              </a:rPr>
              <a:t>33</a:t>
            </a:r>
            <a:r>
              <a:rPr lang="en-US" sz="5500" b="1" i="1" dirty="0"/>
              <a:t> </a:t>
            </a:r>
            <a:r>
              <a:rPr lang="en-US" sz="5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But whosoever shall deny me before men, him will I also deny before my Father which is in heaven. </a:t>
            </a:r>
          </a:p>
        </p:txBody>
      </p:sp>
      <p:pic>
        <p:nvPicPr>
          <p:cNvPr id="55299" name="Picture 4" descr="MP900443601[1]">
            <a:extLst>
              <a:ext uri="{FF2B5EF4-FFF2-40B4-BE49-F238E27FC236}">
                <a16:creationId xmlns:a16="http://schemas.microsoft.com/office/drawing/2014/main" id="{7C277D0F-60DB-98D9-BE9E-F41DEF89F1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016522" y="-1"/>
            <a:ext cx="2175478" cy="1447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425276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accent3">
                <a:lumMod val="60000"/>
                <a:lumOff val="40000"/>
              </a:schemeClr>
            </a:gs>
            <a:gs pos="65000">
              <a:srgbClr val="00B0F0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36513B-2994-C8B3-6C2F-A5AF3A438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>
            <a:extLst>
              <a:ext uri="{FF2B5EF4-FFF2-40B4-BE49-F238E27FC236}">
                <a16:creationId xmlns:a16="http://schemas.microsoft.com/office/drawing/2014/main" id="{EF9F3BB5-7633-2CB1-2A1E-45834E305D2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" y="0"/>
            <a:ext cx="12223028" cy="1371600"/>
          </a:xfrm>
          <a:noFill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indent="0" algn="l">
              <a:buNone/>
            </a:pPr>
            <a:r>
              <a:rPr lang="en-US" sz="8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Baptize: Acts 22:16</a:t>
            </a:r>
          </a:p>
        </p:txBody>
      </p:sp>
      <p:sp>
        <p:nvSpPr>
          <p:cNvPr id="56322" name="Rectangle 3">
            <a:extLst>
              <a:ext uri="{FF2B5EF4-FFF2-40B4-BE49-F238E27FC236}">
                <a16:creationId xmlns:a16="http://schemas.microsoft.com/office/drawing/2014/main" id="{527BDE5E-76E8-4E2B-0D26-0DABDE35D1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-1" y="1524000"/>
            <a:ext cx="12191999" cy="5334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8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now why </a:t>
            </a:r>
            <a:r>
              <a:rPr lang="en-US" sz="8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tarriest</a:t>
            </a:r>
            <a:r>
              <a:rPr lang="en-US" sz="8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thou? arise, and be baptized, and wash away thy sins, calling on the name of the Lord.</a:t>
            </a:r>
          </a:p>
        </p:txBody>
      </p:sp>
      <p:pic>
        <p:nvPicPr>
          <p:cNvPr id="56323" name="Picture 4" descr="MP900443601[1]">
            <a:extLst>
              <a:ext uri="{FF2B5EF4-FFF2-40B4-BE49-F238E27FC236}">
                <a16:creationId xmlns:a16="http://schemas.microsoft.com/office/drawing/2014/main" id="{91B6EA2B-97F7-8869-C54E-C2618A2423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933421" y="-10413"/>
            <a:ext cx="2289608" cy="1524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4" name="Picture 2" descr="C:\Users\Fain\AppData\Local\Microsoft\Windows\Temporary Internet Files\Content.IE5\RW2PWPFG\MC900057792[1].wmf">
            <a:extLst>
              <a:ext uri="{FF2B5EF4-FFF2-40B4-BE49-F238E27FC236}">
                <a16:creationId xmlns:a16="http://schemas.microsoft.com/office/drawing/2014/main" id="{5DD71089-61B4-3BC0-3416-0964D18EE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933421" y="4899025"/>
            <a:ext cx="2227262" cy="193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677375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accent3">
                <a:lumMod val="60000"/>
                <a:lumOff val="40000"/>
              </a:schemeClr>
            </a:gs>
            <a:gs pos="65000">
              <a:srgbClr val="00B0F0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430AF6-31F7-96CA-7DAC-B3A7808EAE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40AF1-73DC-AA32-EE83-A8E38A1CB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810"/>
            <a:ext cx="12192000" cy="121539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7200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Scripture 1 (version)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CAFEA3-E3A3-1637-A16F-A19E85BE8B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1066800"/>
            <a:ext cx="12192000" cy="579120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en-US" sz="5400" dirty="0">
                <a:latin typeface="Trebuchet MS" panose="020B0603020202020204" pitchFamily="34" charset="0"/>
              </a:rPr>
              <a:t>Trebuchet MS (Body) </a:t>
            </a:r>
          </a:p>
          <a:p>
            <a:pPr marL="45720" indent="0">
              <a:buNone/>
            </a:pPr>
            <a:r>
              <a:rPr lang="en-US" sz="5400" dirty="0">
                <a:latin typeface="Trebuchet MS" panose="020B0603020202020204" pitchFamily="34" charset="0"/>
              </a:rPr>
              <a:t>Minimum size = 54</a:t>
            </a:r>
          </a:p>
          <a:p>
            <a:pPr marL="45720" indent="0">
              <a:buNone/>
            </a:pPr>
            <a:r>
              <a:rPr lang="en-US" sz="5400" dirty="0">
                <a:latin typeface="Trebuchet MS" panose="020B0603020202020204" pitchFamily="34" charset="0"/>
              </a:rPr>
              <a:t>Transition beginning of scripture = Doors</a:t>
            </a:r>
          </a:p>
          <a:p>
            <a:pPr marL="45720" indent="0">
              <a:buNone/>
            </a:pPr>
            <a:r>
              <a:rPr lang="en-US" sz="5400" dirty="0">
                <a:latin typeface="Trebuchet MS" panose="020B0603020202020204" pitchFamily="34" charset="0"/>
              </a:rPr>
              <a:t>Transition subsequent pages = Page Curl</a:t>
            </a:r>
          </a:p>
          <a:p>
            <a:pPr marL="45720" indent="0">
              <a:buNone/>
            </a:pP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7553237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accent3">
                <a:lumMod val="60000"/>
                <a:lumOff val="40000"/>
              </a:schemeClr>
            </a:gs>
            <a:gs pos="65000">
              <a:srgbClr val="00B0F0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054A2F-D0CD-F723-F4DF-B39228053D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EF4AB-70AF-7A16-40BA-F62E6CBE1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810"/>
            <a:ext cx="12192000" cy="212979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8000" b="1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Motives in Religious Practices</a:t>
            </a:r>
            <a:br>
              <a:rPr lang="en-US" sz="8000" b="1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8000" b="1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Verses 1-18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3AD597-BD11-7DFD-0417-C0A78E83AC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2451847"/>
            <a:ext cx="12192000" cy="4419600"/>
          </a:xfrm>
        </p:spPr>
        <p:txBody>
          <a:bodyPr>
            <a:noAutofit/>
          </a:bodyPr>
          <a:lstStyle/>
          <a:p>
            <a:pPr marL="731520" indent="-685800">
              <a:buClr>
                <a:srgbClr val="A31D6A"/>
              </a:buClr>
              <a:buFont typeface="Wingdings" panose="05000000000000000000" pitchFamily="2" charset="2"/>
              <a:buChar char="ü"/>
            </a:pPr>
            <a:r>
              <a:rPr lang="en-US" sz="6600" dirty="0">
                <a:latin typeface="Trebuchet MS" panose="020B0603020202020204" pitchFamily="34" charset="0"/>
              </a:rPr>
              <a:t>Giving to the Needy (v. 1–4) </a:t>
            </a:r>
          </a:p>
          <a:p>
            <a:pPr marL="731520" indent="-685800">
              <a:buClr>
                <a:srgbClr val="A31D6A"/>
              </a:buClr>
              <a:buFont typeface="Wingdings" panose="05000000000000000000" pitchFamily="2" charset="2"/>
              <a:buChar char="ü"/>
            </a:pPr>
            <a:r>
              <a:rPr lang="en-US" sz="6600" dirty="0">
                <a:latin typeface="Trebuchet MS" panose="020B0603020202020204" pitchFamily="34" charset="0"/>
              </a:rPr>
              <a:t>The Model for Prayer (v. 5–15)</a:t>
            </a:r>
          </a:p>
          <a:p>
            <a:pPr marL="731520" indent="-685800">
              <a:buClr>
                <a:srgbClr val="A31D6A"/>
              </a:buClr>
              <a:buFont typeface="Wingdings" panose="05000000000000000000" pitchFamily="2" charset="2"/>
              <a:buChar char="ü"/>
            </a:pPr>
            <a:r>
              <a:rPr lang="en-US" sz="6600" dirty="0">
                <a:latin typeface="Trebuchet MS" panose="020B0603020202020204" pitchFamily="34" charset="0"/>
              </a:rPr>
              <a:t>Fasting (v. 16–18)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4349587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accent3">
                <a:lumMod val="60000"/>
                <a:lumOff val="40000"/>
              </a:schemeClr>
            </a:gs>
            <a:gs pos="65000">
              <a:srgbClr val="00B0F0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2CE72B-E404-3A25-ED34-6AD9AD774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C8C04-726C-A0E8-1670-65D78BB8E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810"/>
            <a:ext cx="12192000" cy="212979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8000" b="1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Treasures and Wealth </a:t>
            </a:r>
            <a:br>
              <a:rPr lang="en-US" sz="8000" b="1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8000" b="1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Verses 19 –24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6E2FC0-7AD4-A04C-8955-5D08DAF4043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1905000"/>
            <a:ext cx="12192000" cy="4966447"/>
          </a:xfrm>
        </p:spPr>
        <p:txBody>
          <a:bodyPr>
            <a:noAutofit/>
          </a:bodyPr>
          <a:lstStyle/>
          <a:p>
            <a:pPr marL="731520" indent="-685800">
              <a:buClr>
                <a:srgbClr val="A31D6A"/>
              </a:buClr>
              <a:buFont typeface="Wingdings" panose="05000000000000000000" pitchFamily="2" charset="2"/>
              <a:buChar char="ü"/>
            </a:pPr>
            <a:r>
              <a:rPr lang="en-US" sz="6500" dirty="0">
                <a:latin typeface="Trebuchet MS" panose="020B0603020202020204" pitchFamily="34" charset="0"/>
              </a:rPr>
              <a:t>Earthly vs. Heavenly Treasures (v. 19–21)</a:t>
            </a:r>
          </a:p>
          <a:p>
            <a:pPr marL="731520" indent="-685800">
              <a:buClr>
                <a:srgbClr val="A31D6A"/>
              </a:buClr>
              <a:buFont typeface="Wingdings" panose="05000000000000000000" pitchFamily="2" charset="2"/>
              <a:buChar char="ü"/>
            </a:pPr>
            <a:r>
              <a:rPr lang="en-US" sz="6500" dirty="0">
                <a:latin typeface="Trebuchet MS" panose="020B0603020202020204" pitchFamily="34" charset="0"/>
              </a:rPr>
              <a:t>The Lamp of the Body          (v. 22–23)</a:t>
            </a:r>
          </a:p>
          <a:p>
            <a:pPr marL="731520" indent="-685800">
              <a:buClr>
                <a:srgbClr val="A31D6A"/>
              </a:buClr>
              <a:buFont typeface="Wingdings" panose="05000000000000000000" pitchFamily="2" charset="2"/>
              <a:buChar char="ü"/>
            </a:pPr>
            <a:r>
              <a:rPr lang="en-US" sz="6500" dirty="0">
                <a:latin typeface="Trebuchet MS" panose="020B0603020202020204" pitchFamily="34" charset="0"/>
              </a:rPr>
              <a:t>Two Masters (v. 24)</a:t>
            </a:r>
          </a:p>
        </p:txBody>
      </p:sp>
    </p:spTree>
    <p:extLst>
      <p:ext uri="{BB962C8B-B14F-4D97-AF65-F5344CB8AC3E}">
        <p14:creationId xmlns:p14="http://schemas.microsoft.com/office/powerpoint/2010/main" val="20985831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accent3">
                <a:lumMod val="60000"/>
                <a:lumOff val="40000"/>
              </a:schemeClr>
            </a:gs>
            <a:gs pos="65000">
              <a:srgbClr val="00B0F0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950D93-7EA2-C0F3-095A-0DEC0975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A47E0-ECD4-A16B-44F4-D5FDFE65C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810"/>
            <a:ext cx="12192000" cy="251079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8800" b="1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Overcoming Anxiety </a:t>
            </a:r>
            <a:br>
              <a:rPr lang="en-US" sz="8800" b="1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8800" b="1" i="1" dirty="0">
                <a:solidFill>
                  <a:srgbClr val="A31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Verses 25-34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444EB0-9408-A0AD-66AE-0F0ACB1C07B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2590799"/>
            <a:ext cx="12192000" cy="4280647"/>
          </a:xfrm>
        </p:spPr>
        <p:txBody>
          <a:bodyPr>
            <a:noAutofit/>
          </a:bodyPr>
          <a:lstStyle/>
          <a:p>
            <a:pPr marL="731520" indent="-685800">
              <a:buClr>
                <a:srgbClr val="A31D6A"/>
              </a:buClr>
              <a:buFont typeface="Wingdings" panose="05000000000000000000" pitchFamily="2" charset="2"/>
              <a:buChar char="ü"/>
            </a:pPr>
            <a:r>
              <a:rPr lang="en-US" sz="8000" dirty="0">
                <a:latin typeface="Trebuchet MS" panose="020B0603020202020204" pitchFamily="34" charset="0"/>
              </a:rPr>
              <a:t>Do Not Worry (v. 25–30)</a:t>
            </a:r>
          </a:p>
          <a:p>
            <a:pPr marL="731520" indent="-685800">
              <a:buClr>
                <a:srgbClr val="A31D6A"/>
              </a:buClr>
              <a:buFont typeface="Wingdings" panose="05000000000000000000" pitchFamily="2" charset="2"/>
              <a:buChar char="ü"/>
            </a:pPr>
            <a:r>
              <a:rPr lang="en-US" sz="8000" dirty="0">
                <a:latin typeface="Trebuchet MS" panose="020B0603020202020204" pitchFamily="34" charset="0"/>
              </a:rPr>
              <a:t>Seek First His Kingdom        (v. 31–34)</a:t>
            </a:r>
          </a:p>
        </p:txBody>
      </p:sp>
    </p:spTree>
    <p:extLst>
      <p:ext uri="{BB962C8B-B14F-4D97-AF65-F5344CB8AC3E}">
        <p14:creationId xmlns:p14="http://schemas.microsoft.com/office/powerpoint/2010/main" val="12739955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accent3">
                <a:lumMod val="60000"/>
                <a:lumOff val="40000"/>
              </a:schemeClr>
            </a:gs>
            <a:gs pos="65000">
              <a:srgbClr val="00B0F0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BA7627-C27D-7286-CE4F-F88C84581E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48EA739-D762-6169-EB82-7D9D19CC6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11500" i="1" cap="all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rebuchet MS" panose="020B0603020202020204" pitchFamily="34" charset="0"/>
              </a:rPr>
              <a:t>HOW TO</a:t>
            </a:r>
            <a:br>
              <a:rPr lang="en-US" sz="11500" i="1" cap="all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rebuchet MS" panose="020B0603020202020204" pitchFamily="34" charset="0"/>
              </a:rPr>
            </a:br>
            <a:r>
              <a:rPr lang="en-US" sz="4800" i="1" cap="all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rebuchet MS" panose="020B0603020202020204" pitchFamily="34" charset="0"/>
              </a:rPr>
              <a:t>  </a:t>
            </a:r>
            <a:br>
              <a:rPr lang="en-US" sz="11500" i="1" cap="all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rebuchet MS" panose="020B0603020202020204" pitchFamily="34" charset="0"/>
              </a:rPr>
            </a:br>
            <a:r>
              <a:rPr lang="en-US" sz="11500" i="1" cap="all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rebuchet MS" panose="020B0603020202020204" pitchFamily="34" charset="0"/>
              </a:rPr>
              <a:t>OVERCOME</a:t>
            </a:r>
            <a:br>
              <a:rPr lang="en-US" sz="11500" i="1" cap="all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rebuchet MS" panose="020B0603020202020204" pitchFamily="34" charset="0"/>
              </a:rPr>
            </a:br>
            <a:r>
              <a:rPr lang="en-US" sz="4800" i="1" cap="all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rebuchet MS" panose="020B0603020202020204" pitchFamily="34" charset="0"/>
              </a:rPr>
              <a:t>  </a:t>
            </a:r>
            <a:br>
              <a:rPr lang="en-US" sz="11500" i="1" cap="all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rebuchet MS" panose="020B0603020202020204" pitchFamily="34" charset="0"/>
              </a:rPr>
            </a:br>
            <a:r>
              <a:rPr lang="en-US" sz="11500" i="1" cap="all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rebuchet MS" panose="020B0603020202020204" pitchFamily="34" charset="0"/>
              </a:rPr>
              <a:t>ANXIETY</a:t>
            </a:r>
          </a:p>
        </p:txBody>
      </p:sp>
    </p:spTree>
    <p:extLst>
      <p:ext uri="{BB962C8B-B14F-4D97-AF65-F5344CB8AC3E}">
        <p14:creationId xmlns:p14="http://schemas.microsoft.com/office/powerpoint/2010/main" val="17785683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ermon Template Rev 2 (2026).potx" id="{2C4144D1-33A1-4A5B-9B63-B677A427FFFC}" vid="{C8AC8A4A-ADD8-41AE-94F3-1A65348CEACB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etropolitan">
    <a:dk1>
      <a:sysClr val="windowText" lastClr="000000"/>
    </a:dk1>
    <a:lt1>
      <a:sysClr val="window" lastClr="FFFFFF"/>
    </a:lt1>
    <a:dk2>
      <a:srgbClr val="162F33"/>
    </a:dk2>
    <a:lt2>
      <a:srgbClr val="EAF0E0"/>
    </a:lt2>
    <a:accent1>
      <a:srgbClr val="50B4C8"/>
    </a:accent1>
    <a:accent2>
      <a:srgbClr val="A8B97F"/>
    </a:accent2>
    <a:accent3>
      <a:srgbClr val="9B9256"/>
    </a:accent3>
    <a:accent4>
      <a:srgbClr val="657689"/>
    </a:accent4>
    <a:accent5>
      <a:srgbClr val="7A855D"/>
    </a:accent5>
    <a:accent6>
      <a:srgbClr val="84AC9D"/>
    </a:accent6>
    <a:hlink>
      <a:srgbClr val="2370CD"/>
    </a:hlink>
    <a:folHlink>
      <a:srgbClr val="877589"/>
    </a:folHlink>
  </a:clrScheme>
</a:themeOverride>
</file>

<file path=ppt/theme/themeOverride10.xml><?xml version="1.0" encoding="utf-8"?>
<a:themeOverride xmlns:a="http://schemas.openxmlformats.org/drawingml/2006/main">
  <a:clrScheme name="Metropolitan">
    <a:dk1>
      <a:sysClr val="windowText" lastClr="000000"/>
    </a:dk1>
    <a:lt1>
      <a:sysClr val="window" lastClr="FFFFFF"/>
    </a:lt1>
    <a:dk2>
      <a:srgbClr val="162F33"/>
    </a:dk2>
    <a:lt2>
      <a:srgbClr val="EAF0E0"/>
    </a:lt2>
    <a:accent1>
      <a:srgbClr val="50B4C8"/>
    </a:accent1>
    <a:accent2>
      <a:srgbClr val="A8B97F"/>
    </a:accent2>
    <a:accent3>
      <a:srgbClr val="9B9256"/>
    </a:accent3>
    <a:accent4>
      <a:srgbClr val="657689"/>
    </a:accent4>
    <a:accent5>
      <a:srgbClr val="7A855D"/>
    </a:accent5>
    <a:accent6>
      <a:srgbClr val="84AC9D"/>
    </a:accent6>
    <a:hlink>
      <a:srgbClr val="2370CD"/>
    </a:hlink>
    <a:folHlink>
      <a:srgbClr val="877589"/>
    </a:folHlink>
  </a:clrScheme>
</a:themeOverride>
</file>

<file path=ppt/theme/themeOverride11.xml><?xml version="1.0" encoding="utf-8"?>
<a:themeOverride xmlns:a="http://schemas.openxmlformats.org/drawingml/2006/main">
  <a:clrScheme name="Metropolitan">
    <a:dk1>
      <a:sysClr val="windowText" lastClr="000000"/>
    </a:dk1>
    <a:lt1>
      <a:sysClr val="window" lastClr="FFFFFF"/>
    </a:lt1>
    <a:dk2>
      <a:srgbClr val="162F33"/>
    </a:dk2>
    <a:lt2>
      <a:srgbClr val="EAF0E0"/>
    </a:lt2>
    <a:accent1>
      <a:srgbClr val="50B4C8"/>
    </a:accent1>
    <a:accent2>
      <a:srgbClr val="A8B97F"/>
    </a:accent2>
    <a:accent3>
      <a:srgbClr val="9B9256"/>
    </a:accent3>
    <a:accent4>
      <a:srgbClr val="657689"/>
    </a:accent4>
    <a:accent5>
      <a:srgbClr val="7A855D"/>
    </a:accent5>
    <a:accent6>
      <a:srgbClr val="84AC9D"/>
    </a:accent6>
    <a:hlink>
      <a:srgbClr val="2370CD"/>
    </a:hlink>
    <a:folHlink>
      <a:srgbClr val="877589"/>
    </a:folHlink>
  </a:clrScheme>
</a:themeOverride>
</file>

<file path=ppt/theme/themeOverride12.xml><?xml version="1.0" encoding="utf-8"?>
<a:themeOverride xmlns:a="http://schemas.openxmlformats.org/drawingml/2006/main">
  <a:clrScheme name="Metropolitan">
    <a:dk1>
      <a:sysClr val="windowText" lastClr="000000"/>
    </a:dk1>
    <a:lt1>
      <a:sysClr val="window" lastClr="FFFFFF"/>
    </a:lt1>
    <a:dk2>
      <a:srgbClr val="162F33"/>
    </a:dk2>
    <a:lt2>
      <a:srgbClr val="EAF0E0"/>
    </a:lt2>
    <a:accent1>
      <a:srgbClr val="50B4C8"/>
    </a:accent1>
    <a:accent2>
      <a:srgbClr val="A8B97F"/>
    </a:accent2>
    <a:accent3>
      <a:srgbClr val="9B9256"/>
    </a:accent3>
    <a:accent4>
      <a:srgbClr val="657689"/>
    </a:accent4>
    <a:accent5>
      <a:srgbClr val="7A855D"/>
    </a:accent5>
    <a:accent6>
      <a:srgbClr val="84AC9D"/>
    </a:accent6>
    <a:hlink>
      <a:srgbClr val="2370CD"/>
    </a:hlink>
    <a:folHlink>
      <a:srgbClr val="877589"/>
    </a:folHlink>
  </a:clrScheme>
</a:themeOverride>
</file>

<file path=ppt/theme/themeOverride13.xml><?xml version="1.0" encoding="utf-8"?>
<a:themeOverride xmlns:a="http://schemas.openxmlformats.org/drawingml/2006/main">
  <a:clrScheme name="Metropolitan">
    <a:dk1>
      <a:sysClr val="windowText" lastClr="000000"/>
    </a:dk1>
    <a:lt1>
      <a:sysClr val="window" lastClr="FFFFFF"/>
    </a:lt1>
    <a:dk2>
      <a:srgbClr val="162F33"/>
    </a:dk2>
    <a:lt2>
      <a:srgbClr val="EAF0E0"/>
    </a:lt2>
    <a:accent1>
      <a:srgbClr val="50B4C8"/>
    </a:accent1>
    <a:accent2>
      <a:srgbClr val="A8B97F"/>
    </a:accent2>
    <a:accent3>
      <a:srgbClr val="9B9256"/>
    </a:accent3>
    <a:accent4>
      <a:srgbClr val="657689"/>
    </a:accent4>
    <a:accent5>
      <a:srgbClr val="7A855D"/>
    </a:accent5>
    <a:accent6>
      <a:srgbClr val="84AC9D"/>
    </a:accent6>
    <a:hlink>
      <a:srgbClr val="2370CD"/>
    </a:hlink>
    <a:folHlink>
      <a:srgbClr val="877589"/>
    </a:folHlink>
  </a:clrScheme>
</a:themeOverride>
</file>

<file path=ppt/theme/themeOverride14.xml><?xml version="1.0" encoding="utf-8"?>
<a:themeOverride xmlns:a="http://schemas.openxmlformats.org/drawingml/2006/main">
  <a:clrScheme name="Metropolitan">
    <a:dk1>
      <a:sysClr val="windowText" lastClr="000000"/>
    </a:dk1>
    <a:lt1>
      <a:sysClr val="window" lastClr="FFFFFF"/>
    </a:lt1>
    <a:dk2>
      <a:srgbClr val="162F33"/>
    </a:dk2>
    <a:lt2>
      <a:srgbClr val="EAF0E0"/>
    </a:lt2>
    <a:accent1>
      <a:srgbClr val="50B4C8"/>
    </a:accent1>
    <a:accent2>
      <a:srgbClr val="A8B97F"/>
    </a:accent2>
    <a:accent3>
      <a:srgbClr val="9B9256"/>
    </a:accent3>
    <a:accent4>
      <a:srgbClr val="657689"/>
    </a:accent4>
    <a:accent5>
      <a:srgbClr val="7A855D"/>
    </a:accent5>
    <a:accent6>
      <a:srgbClr val="84AC9D"/>
    </a:accent6>
    <a:hlink>
      <a:srgbClr val="2370CD"/>
    </a:hlink>
    <a:folHlink>
      <a:srgbClr val="877589"/>
    </a:folHlink>
  </a:clrScheme>
</a:themeOverride>
</file>

<file path=ppt/theme/themeOverride15.xml><?xml version="1.0" encoding="utf-8"?>
<a:themeOverride xmlns:a="http://schemas.openxmlformats.org/drawingml/2006/main">
  <a:clrScheme name="Metropolitan">
    <a:dk1>
      <a:sysClr val="windowText" lastClr="000000"/>
    </a:dk1>
    <a:lt1>
      <a:sysClr val="window" lastClr="FFFFFF"/>
    </a:lt1>
    <a:dk2>
      <a:srgbClr val="162F33"/>
    </a:dk2>
    <a:lt2>
      <a:srgbClr val="EAF0E0"/>
    </a:lt2>
    <a:accent1>
      <a:srgbClr val="50B4C8"/>
    </a:accent1>
    <a:accent2>
      <a:srgbClr val="A8B97F"/>
    </a:accent2>
    <a:accent3>
      <a:srgbClr val="9B9256"/>
    </a:accent3>
    <a:accent4>
      <a:srgbClr val="657689"/>
    </a:accent4>
    <a:accent5>
      <a:srgbClr val="7A855D"/>
    </a:accent5>
    <a:accent6>
      <a:srgbClr val="84AC9D"/>
    </a:accent6>
    <a:hlink>
      <a:srgbClr val="2370CD"/>
    </a:hlink>
    <a:folHlink>
      <a:srgbClr val="877589"/>
    </a:folHlink>
  </a:clrScheme>
</a:themeOverride>
</file>

<file path=ppt/theme/themeOverride16.xml><?xml version="1.0" encoding="utf-8"?>
<a:themeOverride xmlns:a="http://schemas.openxmlformats.org/drawingml/2006/main">
  <a:clrScheme name="Metropolitan">
    <a:dk1>
      <a:sysClr val="windowText" lastClr="000000"/>
    </a:dk1>
    <a:lt1>
      <a:sysClr val="window" lastClr="FFFFFF"/>
    </a:lt1>
    <a:dk2>
      <a:srgbClr val="162F33"/>
    </a:dk2>
    <a:lt2>
      <a:srgbClr val="EAF0E0"/>
    </a:lt2>
    <a:accent1>
      <a:srgbClr val="50B4C8"/>
    </a:accent1>
    <a:accent2>
      <a:srgbClr val="A8B97F"/>
    </a:accent2>
    <a:accent3>
      <a:srgbClr val="9B9256"/>
    </a:accent3>
    <a:accent4>
      <a:srgbClr val="657689"/>
    </a:accent4>
    <a:accent5>
      <a:srgbClr val="7A855D"/>
    </a:accent5>
    <a:accent6>
      <a:srgbClr val="84AC9D"/>
    </a:accent6>
    <a:hlink>
      <a:srgbClr val="2370CD"/>
    </a:hlink>
    <a:folHlink>
      <a:srgbClr val="877589"/>
    </a:folHlink>
  </a:clrScheme>
</a:themeOverride>
</file>

<file path=ppt/theme/themeOverride17.xml><?xml version="1.0" encoding="utf-8"?>
<a:themeOverride xmlns:a="http://schemas.openxmlformats.org/drawingml/2006/main">
  <a:clrScheme name="Metropolitan">
    <a:dk1>
      <a:sysClr val="windowText" lastClr="000000"/>
    </a:dk1>
    <a:lt1>
      <a:sysClr val="window" lastClr="FFFFFF"/>
    </a:lt1>
    <a:dk2>
      <a:srgbClr val="162F33"/>
    </a:dk2>
    <a:lt2>
      <a:srgbClr val="EAF0E0"/>
    </a:lt2>
    <a:accent1>
      <a:srgbClr val="50B4C8"/>
    </a:accent1>
    <a:accent2>
      <a:srgbClr val="A8B97F"/>
    </a:accent2>
    <a:accent3>
      <a:srgbClr val="9B9256"/>
    </a:accent3>
    <a:accent4>
      <a:srgbClr val="657689"/>
    </a:accent4>
    <a:accent5>
      <a:srgbClr val="7A855D"/>
    </a:accent5>
    <a:accent6>
      <a:srgbClr val="84AC9D"/>
    </a:accent6>
    <a:hlink>
      <a:srgbClr val="2370CD"/>
    </a:hlink>
    <a:folHlink>
      <a:srgbClr val="877589"/>
    </a:folHlink>
  </a:clrScheme>
</a:themeOverride>
</file>

<file path=ppt/theme/themeOverride18.xml><?xml version="1.0" encoding="utf-8"?>
<a:themeOverride xmlns:a="http://schemas.openxmlformats.org/drawingml/2006/main">
  <a:clrScheme name="Metropolitan">
    <a:dk1>
      <a:sysClr val="windowText" lastClr="000000"/>
    </a:dk1>
    <a:lt1>
      <a:sysClr val="window" lastClr="FFFFFF"/>
    </a:lt1>
    <a:dk2>
      <a:srgbClr val="162F33"/>
    </a:dk2>
    <a:lt2>
      <a:srgbClr val="EAF0E0"/>
    </a:lt2>
    <a:accent1>
      <a:srgbClr val="50B4C8"/>
    </a:accent1>
    <a:accent2>
      <a:srgbClr val="A8B97F"/>
    </a:accent2>
    <a:accent3>
      <a:srgbClr val="9B9256"/>
    </a:accent3>
    <a:accent4>
      <a:srgbClr val="657689"/>
    </a:accent4>
    <a:accent5>
      <a:srgbClr val="7A855D"/>
    </a:accent5>
    <a:accent6>
      <a:srgbClr val="84AC9D"/>
    </a:accent6>
    <a:hlink>
      <a:srgbClr val="2370CD"/>
    </a:hlink>
    <a:folHlink>
      <a:srgbClr val="877589"/>
    </a:folHlink>
  </a:clrScheme>
</a:themeOverride>
</file>

<file path=ppt/theme/themeOverride19.xml><?xml version="1.0" encoding="utf-8"?>
<a:themeOverride xmlns:a="http://schemas.openxmlformats.org/drawingml/2006/main">
  <a:clrScheme name="Metropolitan">
    <a:dk1>
      <a:sysClr val="windowText" lastClr="000000"/>
    </a:dk1>
    <a:lt1>
      <a:sysClr val="window" lastClr="FFFFFF"/>
    </a:lt1>
    <a:dk2>
      <a:srgbClr val="162F33"/>
    </a:dk2>
    <a:lt2>
      <a:srgbClr val="EAF0E0"/>
    </a:lt2>
    <a:accent1>
      <a:srgbClr val="50B4C8"/>
    </a:accent1>
    <a:accent2>
      <a:srgbClr val="A8B97F"/>
    </a:accent2>
    <a:accent3>
      <a:srgbClr val="9B9256"/>
    </a:accent3>
    <a:accent4>
      <a:srgbClr val="657689"/>
    </a:accent4>
    <a:accent5>
      <a:srgbClr val="7A855D"/>
    </a:accent5>
    <a:accent6>
      <a:srgbClr val="84AC9D"/>
    </a:accent6>
    <a:hlink>
      <a:srgbClr val="2370CD"/>
    </a:hlink>
    <a:folHlink>
      <a:srgbClr val="877589"/>
    </a:folHlink>
  </a:clrScheme>
</a:themeOverride>
</file>

<file path=ppt/theme/themeOverride2.xml><?xml version="1.0" encoding="utf-8"?>
<a:themeOverride xmlns:a="http://schemas.openxmlformats.org/drawingml/2006/main">
  <a:clrScheme name="Metropolitan">
    <a:dk1>
      <a:sysClr val="windowText" lastClr="000000"/>
    </a:dk1>
    <a:lt1>
      <a:sysClr val="window" lastClr="FFFFFF"/>
    </a:lt1>
    <a:dk2>
      <a:srgbClr val="162F33"/>
    </a:dk2>
    <a:lt2>
      <a:srgbClr val="EAF0E0"/>
    </a:lt2>
    <a:accent1>
      <a:srgbClr val="50B4C8"/>
    </a:accent1>
    <a:accent2>
      <a:srgbClr val="A8B97F"/>
    </a:accent2>
    <a:accent3>
      <a:srgbClr val="9B9256"/>
    </a:accent3>
    <a:accent4>
      <a:srgbClr val="657689"/>
    </a:accent4>
    <a:accent5>
      <a:srgbClr val="7A855D"/>
    </a:accent5>
    <a:accent6>
      <a:srgbClr val="84AC9D"/>
    </a:accent6>
    <a:hlink>
      <a:srgbClr val="2370CD"/>
    </a:hlink>
    <a:folHlink>
      <a:srgbClr val="877589"/>
    </a:folHlink>
  </a:clrScheme>
</a:themeOverride>
</file>

<file path=ppt/theme/themeOverride20.xml><?xml version="1.0" encoding="utf-8"?>
<a:themeOverride xmlns:a="http://schemas.openxmlformats.org/drawingml/2006/main">
  <a:clrScheme name="Metropolitan">
    <a:dk1>
      <a:sysClr val="windowText" lastClr="000000"/>
    </a:dk1>
    <a:lt1>
      <a:sysClr val="window" lastClr="FFFFFF"/>
    </a:lt1>
    <a:dk2>
      <a:srgbClr val="162F33"/>
    </a:dk2>
    <a:lt2>
      <a:srgbClr val="EAF0E0"/>
    </a:lt2>
    <a:accent1>
      <a:srgbClr val="50B4C8"/>
    </a:accent1>
    <a:accent2>
      <a:srgbClr val="A8B97F"/>
    </a:accent2>
    <a:accent3>
      <a:srgbClr val="9B9256"/>
    </a:accent3>
    <a:accent4>
      <a:srgbClr val="657689"/>
    </a:accent4>
    <a:accent5>
      <a:srgbClr val="7A855D"/>
    </a:accent5>
    <a:accent6>
      <a:srgbClr val="84AC9D"/>
    </a:accent6>
    <a:hlink>
      <a:srgbClr val="2370CD"/>
    </a:hlink>
    <a:folHlink>
      <a:srgbClr val="877589"/>
    </a:folHlink>
  </a:clrScheme>
</a:themeOverride>
</file>

<file path=ppt/theme/themeOverride21.xml><?xml version="1.0" encoding="utf-8"?>
<a:themeOverride xmlns:a="http://schemas.openxmlformats.org/drawingml/2006/main">
  <a:clrScheme name="Metropolitan">
    <a:dk1>
      <a:sysClr val="windowText" lastClr="000000"/>
    </a:dk1>
    <a:lt1>
      <a:sysClr val="window" lastClr="FFFFFF"/>
    </a:lt1>
    <a:dk2>
      <a:srgbClr val="162F33"/>
    </a:dk2>
    <a:lt2>
      <a:srgbClr val="EAF0E0"/>
    </a:lt2>
    <a:accent1>
      <a:srgbClr val="50B4C8"/>
    </a:accent1>
    <a:accent2>
      <a:srgbClr val="A8B97F"/>
    </a:accent2>
    <a:accent3>
      <a:srgbClr val="9B9256"/>
    </a:accent3>
    <a:accent4>
      <a:srgbClr val="657689"/>
    </a:accent4>
    <a:accent5>
      <a:srgbClr val="7A855D"/>
    </a:accent5>
    <a:accent6>
      <a:srgbClr val="84AC9D"/>
    </a:accent6>
    <a:hlink>
      <a:srgbClr val="2370CD"/>
    </a:hlink>
    <a:folHlink>
      <a:srgbClr val="877589"/>
    </a:folHlink>
  </a:clrScheme>
</a:themeOverride>
</file>

<file path=ppt/theme/themeOverride22.xml><?xml version="1.0" encoding="utf-8"?>
<a:themeOverride xmlns:a="http://schemas.openxmlformats.org/drawingml/2006/main">
  <a:clrScheme name="Metropolitan">
    <a:dk1>
      <a:sysClr val="windowText" lastClr="000000"/>
    </a:dk1>
    <a:lt1>
      <a:sysClr val="window" lastClr="FFFFFF"/>
    </a:lt1>
    <a:dk2>
      <a:srgbClr val="162F33"/>
    </a:dk2>
    <a:lt2>
      <a:srgbClr val="EAF0E0"/>
    </a:lt2>
    <a:accent1>
      <a:srgbClr val="50B4C8"/>
    </a:accent1>
    <a:accent2>
      <a:srgbClr val="A8B97F"/>
    </a:accent2>
    <a:accent3>
      <a:srgbClr val="9B9256"/>
    </a:accent3>
    <a:accent4>
      <a:srgbClr val="657689"/>
    </a:accent4>
    <a:accent5>
      <a:srgbClr val="7A855D"/>
    </a:accent5>
    <a:accent6>
      <a:srgbClr val="84AC9D"/>
    </a:accent6>
    <a:hlink>
      <a:srgbClr val="2370CD"/>
    </a:hlink>
    <a:folHlink>
      <a:srgbClr val="877589"/>
    </a:folHlink>
  </a:clrScheme>
</a:themeOverride>
</file>

<file path=ppt/theme/themeOverride23.xml><?xml version="1.0" encoding="utf-8"?>
<a:themeOverride xmlns:a="http://schemas.openxmlformats.org/drawingml/2006/main">
  <a:clrScheme name="Metropolitan">
    <a:dk1>
      <a:sysClr val="windowText" lastClr="000000"/>
    </a:dk1>
    <a:lt1>
      <a:sysClr val="window" lastClr="FFFFFF"/>
    </a:lt1>
    <a:dk2>
      <a:srgbClr val="162F33"/>
    </a:dk2>
    <a:lt2>
      <a:srgbClr val="EAF0E0"/>
    </a:lt2>
    <a:accent1>
      <a:srgbClr val="50B4C8"/>
    </a:accent1>
    <a:accent2>
      <a:srgbClr val="A8B97F"/>
    </a:accent2>
    <a:accent3>
      <a:srgbClr val="9B9256"/>
    </a:accent3>
    <a:accent4>
      <a:srgbClr val="657689"/>
    </a:accent4>
    <a:accent5>
      <a:srgbClr val="7A855D"/>
    </a:accent5>
    <a:accent6>
      <a:srgbClr val="84AC9D"/>
    </a:accent6>
    <a:hlink>
      <a:srgbClr val="2370CD"/>
    </a:hlink>
    <a:folHlink>
      <a:srgbClr val="877589"/>
    </a:folHlink>
  </a:clrScheme>
</a:themeOverride>
</file>

<file path=ppt/theme/themeOverride24.xml><?xml version="1.0" encoding="utf-8"?>
<a:themeOverride xmlns:a="http://schemas.openxmlformats.org/drawingml/2006/main">
  <a:clrScheme name="Metropolitan">
    <a:dk1>
      <a:sysClr val="windowText" lastClr="000000"/>
    </a:dk1>
    <a:lt1>
      <a:sysClr val="window" lastClr="FFFFFF"/>
    </a:lt1>
    <a:dk2>
      <a:srgbClr val="162F33"/>
    </a:dk2>
    <a:lt2>
      <a:srgbClr val="EAF0E0"/>
    </a:lt2>
    <a:accent1>
      <a:srgbClr val="50B4C8"/>
    </a:accent1>
    <a:accent2>
      <a:srgbClr val="A8B97F"/>
    </a:accent2>
    <a:accent3>
      <a:srgbClr val="9B9256"/>
    </a:accent3>
    <a:accent4>
      <a:srgbClr val="657689"/>
    </a:accent4>
    <a:accent5>
      <a:srgbClr val="7A855D"/>
    </a:accent5>
    <a:accent6>
      <a:srgbClr val="84AC9D"/>
    </a:accent6>
    <a:hlink>
      <a:srgbClr val="2370CD"/>
    </a:hlink>
    <a:folHlink>
      <a:srgbClr val="877589"/>
    </a:folHlink>
  </a:clrScheme>
</a:themeOverride>
</file>

<file path=ppt/theme/themeOverride25.xml><?xml version="1.0" encoding="utf-8"?>
<a:themeOverride xmlns:a="http://schemas.openxmlformats.org/drawingml/2006/main">
  <a:clrScheme name="Metropolitan">
    <a:dk1>
      <a:sysClr val="windowText" lastClr="000000"/>
    </a:dk1>
    <a:lt1>
      <a:sysClr val="window" lastClr="FFFFFF"/>
    </a:lt1>
    <a:dk2>
      <a:srgbClr val="162F33"/>
    </a:dk2>
    <a:lt2>
      <a:srgbClr val="EAF0E0"/>
    </a:lt2>
    <a:accent1>
      <a:srgbClr val="50B4C8"/>
    </a:accent1>
    <a:accent2>
      <a:srgbClr val="A8B97F"/>
    </a:accent2>
    <a:accent3>
      <a:srgbClr val="9B9256"/>
    </a:accent3>
    <a:accent4>
      <a:srgbClr val="657689"/>
    </a:accent4>
    <a:accent5>
      <a:srgbClr val="7A855D"/>
    </a:accent5>
    <a:accent6>
      <a:srgbClr val="84AC9D"/>
    </a:accent6>
    <a:hlink>
      <a:srgbClr val="2370CD"/>
    </a:hlink>
    <a:folHlink>
      <a:srgbClr val="877589"/>
    </a:folHlink>
  </a:clrScheme>
</a:themeOverride>
</file>

<file path=ppt/theme/themeOverride26.xml><?xml version="1.0" encoding="utf-8"?>
<a:themeOverride xmlns:a="http://schemas.openxmlformats.org/drawingml/2006/main">
  <a:clrScheme name="Metropolitan">
    <a:dk1>
      <a:sysClr val="windowText" lastClr="000000"/>
    </a:dk1>
    <a:lt1>
      <a:sysClr val="window" lastClr="FFFFFF"/>
    </a:lt1>
    <a:dk2>
      <a:srgbClr val="162F33"/>
    </a:dk2>
    <a:lt2>
      <a:srgbClr val="EAF0E0"/>
    </a:lt2>
    <a:accent1>
      <a:srgbClr val="50B4C8"/>
    </a:accent1>
    <a:accent2>
      <a:srgbClr val="A8B97F"/>
    </a:accent2>
    <a:accent3>
      <a:srgbClr val="9B9256"/>
    </a:accent3>
    <a:accent4>
      <a:srgbClr val="657689"/>
    </a:accent4>
    <a:accent5>
      <a:srgbClr val="7A855D"/>
    </a:accent5>
    <a:accent6>
      <a:srgbClr val="84AC9D"/>
    </a:accent6>
    <a:hlink>
      <a:srgbClr val="2370CD"/>
    </a:hlink>
    <a:folHlink>
      <a:srgbClr val="877589"/>
    </a:folHlink>
  </a:clrScheme>
</a:themeOverride>
</file>

<file path=ppt/theme/themeOverride27.xml><?xml version="1.0" encoding="utf-8"?>
<a:themeOverride xmlns:a="http://schemas.openxmlformats.org/drawingml/2006/main">
  <a:clrScheme name="Metropolitan">
    <a:dk1>
      <a:sysClr val="windowText" lastClr="000000"/>
    </a:dk1>
    <a:lt1>
      <a:sysClr val="window" lastClr="FFFFFF"/>
    </a:lt1>
    <a:dk2>
      <a:srgbClr val="162F33"/>
    </a:dk2>
    <a:lt2>
      <a:srgbClr val="EAF0E0"/>
    </a:lt2>
    <a:accent1>
      <a:srgbClr val="50B4C8"/>
    </a:accent1>
    <a:accent2>
      <a:srgbClr val="A8B97F"/>
    </a:accent2>
    <a:accent3>
      <a:srgbClr val="9B9256"/>
    </a:accent3>
    <a:accent4>
      <a:srgbClr val="657689"/>
    </a:accent4>
    <a:accent5>
      <a:srgbClr val="7A855D"/>
    </a:accent5>
    <a:accent6>
      <a:srgbClr val="84AC9D"/>
    </a:accent6>
    <a:hlink>
      <a:srgbClr val="2370CD"/>
    </a:hlink>
    <a:folHlink>
      <a:srgbClr val="877589"/>
    </a:folHlink>
  </a:clrScheme>
</a:themeOverride>
</file>

<file path=ppt/theme/themeOverride28.xml><?xml version="1.0" encoding="utf-8"?>
<a:themeOverride xmlns:a="http://schemas.openxmlformats.org/drawingml/2006/main">
  <a:clrScheme name="Metropolitan">
    <a:dk1>
      <a:sysClr val="windowText" lastClr="000000"/>
    </a:dk1>
    <a:lt1>
      <a:sysClr val="window" lastClr="FFFFFF"/>
    </a:lt1>
    <a:dk2>
      <a:srgbClr val="162F33"/>
    </a:dk2>
    <a:lt2>
      <a:srgbClr val="EAF0E0"/>
    </a:lt2>
    <a:accent1>
      <a:srgbClr val="50B4C8"/>
    </a:accent1>
    <a:accent2>
      <a:srgbClr val="A8B97F"/>
    </a:accent2>
    <a:accent3>
      <a:srgbClr val="9B9256"/>
    </a:accent3>
    <a:accent4>
      <a:srgbClr val="657689"/>
    </a:accent4>
    <a:accent5>
      <a:srgbClr val="7A855D"/>
    </a:accent5>
    <a:accent6>
      <a:srgbClr val="84AC9D"/>
    </a:accent6>
    <a:hlink>
      <a:srgbClr val="2370CD"/>
    </a:hlink>
    <a:folHlink>
      <a:srgbClr val="877589"/>
    </a:folHlink>
  </a:clrScheme>
</a:themeOverride>
</file>

<file path=ppt/theme/themeOverride29.xml><?xml version="1.0" encoding="utf-8"?>
<a:themeOverride xmlns:a="http://schemas.openxmlformats.org/drawingml/2006/main">
  <a:clrScheme name="Metropolitan">
    <a:dk1>
      <a:sysClr val="windowText" lastClr="000000"/>
    </a:dk1>
    <a:lt1>
      <a:sysClr val="window" lastClr="FFFFFF"/>
    </a:lt1>
    <a:dk2>
      <a:srgbClr val="162F33"/>
    </a:dk2>
    <a:lt2>
      <a:srgbClr val="EAF0E0"/>
    </a:lt2>
    <a:accent1>
      <a:srgbClr val="50B4C8"/>
    </a:accent1>
    <a:accent2>
      <a:srgbClr val="A8B97F"/>
    </a:accent2>
    <a:accent3>
      <a:srgbClr val="9B9256"/>
    </a:accent3>
    <a:accent4>
      <a:srgbClr val="657689"/>
    </a:accent4>
    <a:accent5>
      <a:srgbClr val="7A855D"/>
    </a:accent5>
    <a:accent6>
      <a:srgbClr val="84AC9D"/>
    </a:accent6>
    <a:hlink>
      <a:srgbClr val="2370CD"/>
    </a:hlink>
    <a:folHlink>
      <a:srgbClr val="877589"/>
    </a:folHlink>
  </a:clrScheme>
</a:themeOverride>
</file>

<file path=ppt/theme/themeOverride3.xml><?xml version="1.0" encoding="utf-8"?>
<a:themeOverride xmlns:a="http://schemas.openxmlformats.org/drawingml/2006/main">
  <a:clrScheme name="Metropolitan">
    <a:dk1>
      <a:sysClr val="windowText" lastClr="000000"/>
    </a:dk1>
    <a:lt1>
      <a:sysClr val="window" lastClr="FFFFFF"/>
    </a:lt1>
    <a:dk2>
      <a:srgbClr val="162F33"/>
    </a:dk2>
    <a:lt2>
      <a:srgbClr val="EAF0E0"/>
    </a:lt2>
    <a:accent1>
      <a:srgbClr val="50B4C8"/>
    </a:accent1>
    <a:accent2>
      <a:srgbClr val="A8B97F"/>
    </a:accent2>
    <a:accent3>
      <a:srgbClr val="9B9256"/>
    </a:accent3>
    <a:accent4>
      <a:srgbClr val="657689"/>
    </a:accent4>
    <a:accent5>
      <a:srgbClr val="7A855D"/>
    </a:accent5>
    <a:accent6>
      <a:srgbClr val="84AC9D"/>
    </a:accent6>
    <a:hlink>
      <a:srgbClr val="2370CD"/>
    </a:hlink>
    <a:folHlink>
      <a:srgbClr val="877589"/>
    </a:folHlink>
  </a:clrScheme>
</a:themeOverride>
</file>

<file path=ppt/theme/themeOverride30.xml><?xml version="1.0" encoding="utf-8"?>
<a:themeOverride xmlns:a="http://schemas.openxmlformats.org/drawingml/2006/main">
  <a:clrScheme name="Metropolitan">
    <a:dk1>
      <a:sysClr val="windowText" lastClr="000000"/>
    </a:dk1>
    <a:lt1>
      <a:sysClr val="window" lastClr="FFFFFF"/>
    </a:lt1>
    <a:dk2>
      <a:srgbClr val="162F33"/>
    </a:dk2>
    <a:lt2>
      <a:srgbClr val="EAF0E0"/>
    </a:lt2>
    <a:accent1>
      <a:srgbClr val="50B4C8"/>
    </a:accent1>
    <a:accent2>
      <a:srgbClr val="A8B97F"/>
    </a:accent2>
    <a:accent3>
      <a:srgbClr val="9B9256"/>
    </a:accent3>
    <a:accent4>
      <a:srgbClr val="657689"/>
    </a:accent4>
    <a:accent5>
      <a:srgbClr val="7A855D"/>
    </a:accent5>
    <a:accent6>
      <a:srgbClr val="84AC9D"/>
    </a:accent6>
    <a:hlink>
      <a:srgbClr val="2370CD"/>
    </a:hlink>
    <a:folHlink>
      <a:srgbClr val="877589"/>
    </a:folHlink>
  </a:clrScheme>
</a:themeOverride>
</file>

<file path=ppt/theme/themeOverride31.xml><?xml version="1.0" encoding="utf-8"?>
<a:themeOverride xmlns:a="http://schemas.openxmlformats.org/drawingml/2006/main">
  <a:clrScheme name="Metropolitan">
    <a:dk1>
      <a:sysClr val="windowText" lastClr="000000"/>
    </a:dk1>
    <a:lt1>
      <a:sysClr val="window" lastClr="FFFFFF"/>
    </a:lt1>
    <a:dk2>
      <a:srgbClr val="162F33"/>
    </a:dk2>
    <a:lt2>
      <a:srgbClr val="EAF0E0"/>
    </a:lt2>
    <a:accent1>
      <a:srgbClr val="50B4C8"/>
    </a:accent1>
    <a:accent2>
      <a:srgbClr val="A8B97F"/>
    </a:accent2>
    <a:accent3>
      <a:srgbClr val="9B9256"/>
    </a:accent3>
    <a:accent4>
      <a:srgbClr val="657689"/>
    </a:accent4>
    <a:accent5>
      <a:srgbClr val="7A855D"/>
    </a:accent5>
    <a:accent6>
      <a:srgbClr val="84AC9D"/>
    </a:accent6>
    <a:hlink>
      <a:srgbClr val="2370CD"/>
    </a:hlink>
    <a:folHlink>
      <a:srgbClr val="877589"/>
    </a:folHlink>
  </a:clrScheme>
</a:themeOverride>
</file>

<file path=ppt/theme/themeOverride32.xml><?xml version="1.0" encoding="utf-8"?>
<a:themeOverride xmlns:a="http://schemas.openxmlformats.org/drawingml/2006/main">
  <a:clrScheme name="Metropolitan">
    <a:dk1>
      <a:sysClr val="windowText" lastClr="000000"/>
    </a:dk1>
    <a:lt1>
      <a:sysClr val="window" lastClr="FFFFFF"/>
    </a:lt1>
    <a:dk2>
      <a:srgbClr val="162F33"/>
    </a:dk2>
    <a:lt2>
      <a:srgbClr val="EAF0E0"/>
    </a:lt2>
    <a:accent1>
      <a:srgbClr val="50B4C8"/>
    </a:accent1>
    <a:accent2>
      <a:srgbClr val="A8B97F"/>
    </a:accent2>
    <a:accent3>
      <a:srgbClr val="9B9256"/>
    </a:accent3>
    <a:accent4>
      <a:srgbClr val="657689"/>
    </a:accent4>
    <a:accent5>
      <a:srgbClr val="7A855D"/>
    </a:accent5>
    <a:accent6>
      <a:srgbClr val="84AC9D"/>
    </a:accent6>
    <a:hlink>
      <a:srgbClr val="2370CD"/>
    </a:hlink>
    <a:folHlink>
      <a:srgbClr val="877589"/>
    </a:folHlink>
  </a:clrScheme>
</a:themeOverride>
</file>

<file path=ppt/theme/themeOverride33.xml><?xml version="1.0" encoding="utf-8"?>
<a:themeOverride xmlns:a="http://schemas.openxmlformats.org/drawingml/2006/main">
  <a:clrScheme name="Metropolitan">
    <a:dk1>
      <a:sysClr val="windowText" lastClr="000000"/>
    </a:dk1>
    <a:lt1>
      <a:sysClr val="window" lastClr="FFFFFF"/>
    </a:lt1>
    <a:dk2>
      <a:srgbClr val="162F33"/>
    </a:dk2>
    <a:lt2>
      <a:srgbClr val="EAF0E0"/>
    </a:lt2>
    <a:accent1>
      <a:srgbClr val="50B4C8"/>
    </a:accent1>
    <a:accent2>
      <a:srgbClr val="A8B97F"/>
    </a:accent2>
    <a:accent3>
      <a:srgbClr val="9B9256"/>
    </a:accent3>
    <a:accent4>
      <a:srgbClr val="657689"/>
    </a:accent4>
    <a:accent5>
      <a:srgbClr val="7A855D"/>
    </a:accent5>
    <a:accent6>
      <a:srgbClr val="84AC9D"/>
    </a:accent6>
    <a:hlink>
      <a:srgbClr val="2370CD"/>
    </a:hlink>
    <a:folHlink>
      <a:srgbClr val="877589"/>
    </a:folHlink>
  </a:clrScheme>
</a:themeOverride>
</file>

<file path=ppt/theme/themeOverride34.xml><?xml version="1.0" encoding="utf-8"?>
<a:themeOverride xmlns:a="http://schemas.openxmlformats.org/drawingml/2006/main">
  <a:clrScheme name="Metropolitan">
    <a:dk1>
      <a:sysClr val="windowText" lastClr="000000"/>
    </a:dk1>
    <a:lt1>
      <a:sysClr val="window" lastClr="FFFFFF"/>
    </a:lt1>
    <a:dk2>
      <a:srgbClr val="162F33"/>
    </a:dk2>
    <a:lt2>
      <a:srgbClr val="EAF0E0"/>
    </a:lt2>
    <a:accent1>
      <a:srgbClr val="50B4C8"/>
    </a:accent1>
    <a:accent2>
      <a:srgbClr val="A8B97F"/>
    </a:accent2>
    <a:accent3>
      <a:srgbClr val="9B9256"/>
    </a:accent3>
    <a:accent4>
      <a:srgbClr val="657689"/>
    </a:accent4>
    <a:accent5>
      <a:srgbClr val="7A855D"/>
    </a:accent5>
    <a:accent6>
      <a:srgbClr val="84AC9D"/>
    </a:accent6>
    <a:hlink>
      <a:srgbClr val="2370CD"/>
    </a:hlink>
    <a:folHlink>
      <a:srgbClr val="877589"/>
    </a:folHlink>
  </a:clrScheme>
</a:themeOverride>
</file>

<file path=ppt/theme/themeOverride35.xml><?xml version="1.0" encoding="utf-8"?>
<a:themeOverride xmlns:a="http://schemas.openxmlformats.org/drawingml/2006/main">
  <a:clrScheme name="Metropolitan">
    <a:dk1>
      <a:sysClr val="windowText" lastClr="000000"/>
    </a:dk1>
    <a:lt1>
      <a:sysClr val="window" lastClr="FFFFFF"/>
    </a:lt1>
    <a:dk2>
      <a:srgbClr val="162F33"/>
    </a:dk2>
    <a:lt2>
      <a:srgbClr val="EAF0E0"/>
    </a:lt2>
    <a:accent1>
      <a:srgbClr val="50B4C8"/>
    </a:accent1>
    <a:accent2>
      <a:srgbClr val="A8B97F"/>
    </a:accent2>
    <a:accent3>
      <a:srgbClr val="9B9256"/>
    </a:accent3>
    <a:accent4>
      <a:srgbClr val="657689"/>
    </a:accent4>
    <a:accent5>
      <a:srgbClr val="7A855D"/>
    </a:accent5>
    <a:accent6>
      <a:srgbClr val="84AC9D"/>
    </a:accent6>
    <a:hlink>
      <a:srgbClr val="2370CD"/>
    </a:hlink>
    <a:folHlink>
      <a:srgbClr val="877589"/>
    </a:folHlink>
  </a:clrScheme>
</a:themeOverride>
</file>

<file path=ppt/theme/themeOverride36.xml><?xml version="1.0" encoding="utf-8"?>
<a:themeOverride xmlns:a="http://schemas.openxmlformats.org/drawingml/2006/main">
  <a:clrScheme name="Metropolitan">
    <a:dk1>
      <a:sysClr val="windowText" lastClr="000000"/>
    </a:dk1>
    <a:lt1>
      <a:sysClr val="window" lastClr="FFFFFF"/>
    </a:lt1>
    <a:dk2>
      <a:srgbClr val="162F33"/>
    </a:dk2>
    <a:lt2>
      <a:srgbClr val="EAF0E0"/>
    </a:lt2>
    <a:accent1>
      <a:srgbClr val="50B4C8"/>
    </a:accent1>
    <a:accent2>
      <a:srgbClr val="A8B97F"/>
    </a:accent2>
    <a:accent3>
      <a:srgbClr val="9B9256"/>
    </a:accent3>
    <a:accent4>
      <a:srgbClr val="657689"/>
    </a:accent4>
    <a:accent5>
      <a:srgbClr val="7A855D"/>
    </a:accent5>
    <a:accent6>
      <a:srgbClr val="84AC9D"/>
    </a:accent6>
    <a:hlink>
      <a:srgbClr val="2370CD"/>
    </a:hlink>
    <a:folHlink>
      <a:srgbClr val="877589"/>
    </a:folHlink>
  </a:clrScheme>
</a:themeOverride>
</file>

<file path=ppt/theme/themeOverride37.xml><?xml version="1.0" encoding="utf-8"?>
<a:themeOverride xmlns:a="http://schemas.openxmlformats.org/drawingml/2006/main">
  <a:clrScheme name="Metropolitan">
    <a:dk1>
      <a:sysClr val="windowText" lastClr="000000"/>
    </a:dk1>
    <a:lt1>
      <a:sysClr val="window" lastClr="FFFFFF"/>
    </a:lt1>
    <a:dk2>
      <a:srgbClr val="162F33"/>
    </a:dk2>
    <a:lt2>
      <a:srgbClr val="EAF0E0"/>
    </a:lt2>
    <a:accent1>
      <a:srgbClr val="50B4C8"/>
    </a:accent1>
    <a:accent2>
      <a:srgbClr val="A8B97F"/>
    </a:accent2>
    <a:accent3>
      <a:srgbClr val="9B9256"/>
    </a:accent3>
    <a:accent4>
      <a:srgbClr val="657689"/>
    </a:accent4>
    <a:accent5>
      <a:srgbClr val="7A855D"/>
    </a:accent5>
    <a:accent6>
      <a:srgbClr val="84AC9D"/>
    </a:accent6>
    <a:hlink>
      <a:srgbClr val="2370CD"/>
    </a:hlink>
    <a:folHlink>
      <a:srgbClr val="877589"/>
    </a:folHlink>
  </a:clrScheme>
</a:themeOverride>
</file>

<file path=ppt/theme/themeOverride38.xml><?xml version="1.0" encoding="utf-8"?>
<a:themeOverride xmlns:a="http://schemas.openxmlformats.org/drawingml/2006/main">
  <a:clrScheme name="Metropolitan">
    <a:dk1>
      <a:sysClr val="windowText" lastClr="000000"/>
    </a:dk1>
    <a:lt1>
      <a:sysClr val="window" lastClr="FFFFFF"/>
    </a:lt1>
    <a:dk2>
      <a:srgbClr val="162F33"/>
    </a:dk2>
    <a:lt2>
      <a:srgbClr val="EAF0E0"/>
    </a:lt2>
    <a:accent1>
      <a:srgbClr val="50B4C8"/>
    </a:accent1>
    <a:accent2>
      <a:srgbClr val="A8B97F"/>
    </a:accent2>
    <a:accent3>
      <a:srgbClr val="9B9256"/>
    </a:accent3>
    <a:accent4>
      <a:srgbClr val="657689"/>
    </a:accent4>
    <a:accent5>
      <a:srgbClr val="7A855D"/>
    </a:accent5>
    <a:accent6>
      <a:srgbClr val="84AC9D"/>
    </a:accent6>
    <a:hlink>
      <a:srgbClr val="2370CD"/>
    </a:hlink>
    <a:folHlink>
      <a:srgbClr val="877589"/>
    </a:folHlink>
  </a:clrScheme>
</a:themeOverride>
</file>

<file path=ppt/theme/themeOverride39.xml><?xml version="1.0" encoding="utf-8"?>
<a:themeOverride xmlns:a="http://schemas.openxmlformats.org/drawingml/2006/main">
  <a:clrScheme name="Metropolitan">
    <a:dk1>
      <a:sysClr val="windowText" lastClr="000000"/>
    </a:dk1>
    <a:lt1>
      <a:sysClr val="window" lastClr="FFFFFF"/>
    </a:lt1>
    <a:dk2>
      <a:srgbClr val="162F33"/>
    </a:dk2>
    <a:lt2>
      <a:srgbClr val="EAF0E0"/>
    </a:lt2>
    <a:accent1>
      <a:srgbClr val="50B4C8"/>
    </a:accent1>
    <a:accent2>
      <a:srgbClr val="A8B97F"/>
    </a:accent2>
    <a:accent3>
      <a:srgbClr val="9B9256"/>
    </a:accent3>
    <a:accent4>
      <a:srgbClr val="657689"/>
    </a:accent4>
    <a:accent5>
      <a:srgbClr val="7A855D"/>
    </a:accent5>
    <a:accent6>
      <a:srgbClr val="84AC9D"/>
    </a:accent6>
    <a:hlink>
      <a:srgbClr val="2370CD"/>
    </a:hlink>
    <a:folHlink>
      <a:srgbClr val="877589"/>
    </a:folHlink>
  </a:clrScheme>
</a:themeOverride>
</file>

<file path=ppt/theme/themeOverride4.xml><?xml version="1.0" encoding="utf-8"?>
<a:themeOverride xmlns:a="http://schemas.openxmlformats.org/drawingml/2006/main">
  <a:clrScheme name="Metropolitan">
    <a:dk1>
      <a:sysClr val="windowText" lastClr="000000"/>
    </a:dk1>
    <a:lt1>
      <a:sysClr val="window" lastClr="FFFFFF"/>
    </a:lt1>
    <a:dk2>
      <a:srgbClr val="162F33"/>
    </a:dk2>
    <a:lt2>
      <a:srgbClr val="EAF0E0"/>
    </a:lt2>
    <a:accent1>
      <a:srgbClr val="50B4C8"/>
    </a:accent1>
    <a:accent2>
      <a:srgbClr val="A8B97F"/>
    </a:accent2>
    <a:accent3>
      <a:srgbClr val="9B9256"/>
    </a:accent3>
    <a:accent4>
      <a:srgbClr val="657689"/>
    </a:accent4>
    <a:accent5>
      <a:srgbClr val="7A855D"/>
    </a:accent5>
    <a:accent6>
      <a:srgbClr val="84AC9D"/>
    </a:accent6>
    <a:hlink>
      <a:srgbClr val="2370CD"/>
    </a:hlink>
    <a:folHlink>
      <a:srgbClr val="877589"/>
    </a:folHlink>
  </a:clrScheme>
</a:themeOverride>
</file>

<file path=ppt/theme/themeOverride40.xml><?xml version="1.0" encoding="utf-8"?>
<a:themeOverride xmlns:a="http://schemas.openxmlformats.org/drawingml/2006/main">
  <a:clrScheme name="Metropolitan">
    <a:dk1>
      <a:sysClr val="windowText" lastClr="000000"/>
    </a:dk1>
    <a:lt1>
      <a:sysClr val="window" lastClr="FFFFFF"/>
    </a:lt1>
    <a:dk2>
      <a:srgbClr val="162F33"/>
    </a:dk2>
    <a:lt2>
      <a:srgbClr val="EAF0E0"/>
    </a:lt2>
    <a:accent1>
      <a:srgbClr val="50B4C8"/>
    </a:accent1>
    <a:accent2>
      <a:srgbClr val="A8B97F"/>
    </a:accent2>
    <a:accent3>
      <a:srgbClr val="9B9256"/>
    </a:accent3>
    <a:accent4>
      <a:srgbClr val="657689"/>
    </a:accent4>
    <a:accent5>
      <a:srgbClr val="7A855D"/>
    </a:accent5>
    <a:accent6>
      <a:srgbClr val="84AC9D"/>
    </a:accent6>
    <a:hlink>
      <a:srgbClr val="2370CD"/>
    </a:hlink>
    <a:folHlink>
      <a:srgbClr val="877589"/>
    </a:folHlink>
  </a:clrScheme>
</a:themeOverride>
</file>

<file path=ppt/theme/themeOverride41.xml><?xml version="1.0" encoding="utf-8"?>
<a:themeOverride xmlns:a="http://schemas.openxmlformats.org/drawingml/2006/main">
  <a:clrScheme name="Metropolitan">
    <a:dk1>
      <a:sysClr val="windowText" lastClr="000000"/>
    </a:dk1>
    <a:lt1>
      <a:sysClr val="window" lastClr="FFFFFF"/>
    </a:lt1>
    <a:dk2>
      <a:srgbClr val="162F33"/>
    </a:dk2>
    <a:lt2>
      <a:srgbClr val="EAF0E0"/>
    </a:lt2>
    <a:accent1>
      <a:srgbClr val="50B4C8"/>
    </a:accent1>
    <a:accent2>
      <a:srgbClr val="A8B97F"/>
    </a:accent2>
    <a:accent3>
      <a:srgbClr val="9B9256"/>
    </a:accent3>
    <a:accent4>
      <a:srgbClr val="657689"/>
    </a:accent4>
    <a:accent5>
      <a:srgbClr val="7A855D"/>
    </a:accent5>
    <a:accent6>
      <a:srgbClr val="84AC9D"/>
    </a:accent6>
    <a:hlink>
      <a:srgbClr val="2370CD"/>
    </a:hlink>
    <a:folHlink>
      <a:srgbClr val="877589"/>
    </a:folHlink>
  </a:clrScheme>
</a:themeOverride>
</file>

<file path=ppt/theme/themeOverride42.xml><?xml version="1.0" encoding="utf-8"?>
<a:themeOverride xmlns:a="http://schemas.openxmlformats.org/drawingml/2006/main">
  <a:clrScheme name="Metropolitan">
    <a:dk1>
      <a:sysClr val="windowText" lastClr="000000"/>
    </a:dk1>
    <a:lt1>
      <a:sysClr val="window" lastClr="FFFFFF"/>
    </a:lt1>
    <a:dk2>
      <a:srgbClr val="162F33"/>
    </a:dk2>
    <a:lt2>
      <a:srgbClr val="EAF0E0"/>
    </a:lt2>
    <a:accent1>
      <a:srgbClr val="50B4C8"/>
    </a:accent1>
    <a:accent2>
      <a:srgbClr val="A8B97F"/>
    </a:accent2>
    <a:accent3>
      <a:srgbClr val="9B9256"/>
    </a:accent3>
    <a:accent4>
      <a:srgbClr val="657689"/>
    </a:accent4>
    <a:accent5>
      <a:srgbClr val="7A855D"/>
    </a:accent5>
    <a:accent6>
      <a:srgbClr val="84AC9D"/>
    </a:accent6>
    <a:hlink>
      <a:srgbClr val="2370CD"/>
    </a:hlink>
    <a:folHlink>
      <a:srgbClr val="877589"/>
    </a:folHlink>
  </a:clrScheme>
</a:themeOverride>
</file>

<file path=ppt/theme/themeOverride5.xml><?xml version="1.0" encoding="utf-8"?>
<a:themeOverride xmlns:a="http://schemas.openxmlformats.org/drawingml/2006/main">
  <a:clrScheme name="Metropolitan">
    <a:dk1>
      <a:sysClr val="windowText" lastClr="000000"/>
    </a:dk1>
    <a:lt1>
      <a:sysClr val="window" lastClr="FFFFFF"/>
    </a:lt1>
    <a:dk2>
      <a:srgbClr val="162F33"/>
    </a:dk2>
    <a:lt2>
      <a:srgbClr val="EAF0E0"/>
    </a:lt2>
    <a:accent1>
      <a:srgbClr val="50B4C8"/>
    </a:accent1>
    <a:accent2>
      <a:srgbClr val="A8B97F"/>
    </a:accent2>
    <a:accent3>
      <a:srgbClr val="9B9256"/>
    </a:accent3>
    <a:accent4>
      <a:srgbClr val="657689"/>
    </a:accent4>
    <a:accent5>
      <a:srgbClr val="7A855D"/>
    </a:accent5>
    <a:accent6>
      <a:srgbClr val="84AC9D"/>
    </a:accent6>
    <a:hlink>
      <a:srgbClr val="2370CD"/>
    </a:hlink>
    <a:folHlink>
      <a:srgbClr val="877589"/>
    </a:folHlink>
  </a:clrScheme>
</a:themeOverride>
</file>

<file path=ppt/theme/themeOverride6.xml><?xml version="1.0" encoding="utf-8"?>
<a:themeOverride xmlns:a="http://schemas.openxmlformats.org/drawingml/2006/main">
  <a:clrScheme name="Metropolitan">
    <a:dk1>
      <a:sysClr val="windowText" lastClr="000000"/>
    </a:dk1>
    <a:lt1>
      <a:sysClr val="window" lastClr="FFFFFF"/>
    </a:lt1>
    <a:dk2>
      <a:srgbClr val="162F33"/>
    </a:dk2>
    <a:lt2>
      <a:srgbClr val="EAF0E0"/>
    </a:lt2>
    <a:accent1>
      <a:srgbClr val="50B4C8"/>
    </a:accent1>
    <a:accent2>
      <a:srgbClr val="A8B97F"/>
    </a:accent2>
    <a:accent3>
      <a:srgbClr val="9B9256"/>
    </a:accent3>
    <a:accent4>
      <a:srgbClr val="657689"/>
    </a:accent4>
    <a:accent5>
      <a:srgbClr val="7A855D"/>
    </a:accent5>
    <a:accent6>
      <a:srgbClr val="84AC9D"/>
    </a:accent6>
    <a:hlink>
      <a:srgbClr val="2370CD"/>
    </a:hlink>
    <a:folHlink>
      <a:srgbClr val="877589"/>
    </a:folHlink>
  </a:clrScheme>
</a:themeOverride>
</file>

<file path=ppt/theme/themeOverride7.xml><?xml version="1.0" encoding="utf-8"?>
<a:themeOverride xmlns:a="http://schemas.openxmlformats.org/drawingml/2006/main">
  <a:clrScheme name="Metropolitan">
    <a:dk1>
      <a:sysClr val="windowText" lastClr="000000"/>
    </a:dk1>
    <a:lt1>
      <a:sysClr val="window" lastClr="FFFFFF"/>
    </a:lt1>
    <a:dk2>
      <a:srgbClr val="162F33"/>
    </a:dk2>
    <a:lt2>
      <a:srgbClr val="EAF0E0"/>
    </a:lt2>
    <a:accent1>
      <a:srgbClr val="50B4C8"/>
    </a:accent1>
    <a:accent2>
      <a:srgbClr val="A8B97F"/>
    </a:accent2>
    <a:accent3>
      <a:srgbClr val="9B9256"/>
    </a:accent3>
    <a:accent4>
      <a:srgbClr val="657689"/>
    </a:accent4>
    <a:accent5>
      <a:srgbClr val="7A855D"/>
    </a:accent5>
    <a:accent6>
      <a:srgbClr val="84AC9D"/>
    </a:accent6>
    <a:hlink>
      <a:srgbClr val="2370CD"/>
    </a:hlink>
    <a:folHlink>
      <a:srgbClr val="877589"/>
    </a:folHlink>
  </a:clrScheme>
</a:themeOverride>
</file>

<file path=ppt/theme/themeOverride8.xml><?xml version="1.0" encoding="utf-8"?>
<a:themeOverride xmlns:a="http://schemas.openxmlformats.org/drawingml/2006/main">
  <a:clrScheme name="Metropolitan">
    <a:dk1>
      <a:sysClr val="windowText" lastClr="000000"/>
    </a:dk1>
    <a:lt1>
      <a:sysClr val="window" lastClr="FFFFFF"/>
    </a:lt1>
    <a:dk2>
      <a:srgbClr val="162F33"/>
    </a:dk2>
    <a:lt2>
      <a:srgbClr val="EAF0E0"/>
    </a:lt2>
    <a:accent1>
      <a:srgbClr val="50B4C8"/>
    </a:accent1>
    <a:accent2>
      <a:srgbClr val="A8B97F"/>
    </a:accent2>
    <a:accent3>
      <a:srgbClr val="9B9256"/>
    </a:accent3>
    <a:accent4>
      <a:srgbClr val="657689"/>
    </a:accent4>
    <a:accent5>
      <a:srgbClr val="7A855D"/>
    </a:accent5>
    <a:accent6>
      <a:srgbClr val="84AC9D"/>
    </a:accent6>
    <a:hlink>
      <a:srgbClr val="2370CD"/>
    </a:hlink>
    <a:folHlink>
      <a:srgbClr val="877589"/>
    </a:folHlink>
  </a:clrScheme>
</a:themeOverride>
</file>

<file path=ppt/theme/themeOverride9.xml><?xml version="1.0" encoding="utf-8"?>
<a:themeOverride xmlns:a="http://schemas.openxmlformats.org/drawingml/2006/main">
  <a:clrScheme name="Metropolitan">
    <a:dk1>
      <a:sysClr val="windowText" lastClr="000000"/>
    </a:dk1>
    <a:lt1>
      <a:sysClr val="window" lastClr="FFFFFF"/>
    </a:lt1>
    <a:dk2>
      <a:srgbClr val="162F33"/>
    </a:dk2>
    <a:lt2>
      <a:srgbClr val="EAF0E0"/>
    </a:lt2>
    <a:accent1>
      <a:srgbClr val="50B4C8"/>
    </a:accent1>
    <a:accent2>
      <a:srgbClr val="A8B97F"/>
    </a:accent2>
    <a:accent3>
      <a:srgbClr val="9B9256"/>
    </a:accent3>
    <a:accent4>
      <a:srgbClr val="657689"/>
    </a:accent4>
    <a:accent5>
      <a:srgbClr val="7A855D"/>
    </a:accent5>
    <a:accent6>
      <a:srgbClr val="84AC9D"/>
    </a:accent6>
    <a:hlink>
      <a:srgbClr val="2370CD"/>
    </a:hlink>
    <a:folHlink>
      <a:srgbClr val="877589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1285</TotalTime>
  <Words>1494</Words>
  <Application>Microsoft Office PowerPoint</Application>
  <PresentationFormat>Widescreen</PresentationFormat>
  <Paragraphs>185</Paragraphs>
  <Slides>47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47</vt:i4>
      </vt:variant>
    </vt:vector>
  </HeadingPairs>
  <TitlesOfParts>
    <vt:vector size="57" baseType="lpstr">
      <vt:lpstr>Aptos</vt:lpstr>
      <vt:lpstr>Arial</vt:lpstr>
      <vt:lpstr>Calibri</vt:lpstr>
      <vt:lpstr>Calibri Light</vt:lpstr>
      <vt:lpstr>Constantia</vt:lpstr>
      <vt:lpstr>Helvetica Neue</vt:lpstr>
      <vt:lpstr>Trebuchet MS</vt:lpstr>
      <vt:lpstr>Wingdings</vt:lpstr>
      <vt:lpstr>Metropolitan</vt:lpstr>
      <vt:lpstr>1_Office Theme</vt:lpstr>
      <vt:lpstr>PowerPoint Presentation</vt:lpstr>
      <vt:lpstr>PowerPoint Presentation</vt:lpstr>
      <vt:lpstr>Matthew 6:33-34 (NASB)</vt:lpstr>
      <vt:lpstr>PowerPoint Presentation</vt:lpstr>
      <vt:lpstr>Scripture 1 (version)</vt:lpstr>
      <vt:lpstr>Motives in Religious Practices Verses 1-18 </vt:lpstr>
      <vt:lpstr>Treasures and Wealth  Verses 19 –24</vt:lpstr>
      <vt:lpstr>Overcoming Anxiety  Verses 25-34 </vt:lpstr>
      <vt:lpstr>HOW TO    OVERCOME    ANXIETY</vt:lpstr>
      <vt:lpstr>1) Attend Every Assembly of the Church  Hebrews 10:24-26 (NASB)</vt:lpstr>
      <vt:lpstr>Hebrews 10:24-26 (NASB)</vt:lpstr>
      <vt:lpstr>2) Expand Your Prayer Life       I Thessalonians 5:17 (NASB)</vt:lpstr>
      <vt:lpstr>3) Spend More Time in Studying Goc’s Word  I Timothy 4:15-16 (NASB)</vt:lpstr>
      <vt:lpstr>I Timothy 4:15-16 (NASB)</vt:lpstr>
      <vt:lpstr>4) Focus on Using Your Spiritual        Gift to Grow the Church       I Corinthians 12:7 (NLT)</vt:lpstr>
      <vt:lpstr>5) Seek the Lost       Luke 19:10 (NASB)</vt:lpstr>
      <vt:lpstr>PowerPoint Presentation</vt:lpstr>
      <vt:lpstr>Matthew 6:33 (KJV)</vt:lpstr>
      <vt:lpstr>Romans 10:1-4 (NKJV)</vt:lpstr>
      <vt:lpstr>Romans 10:1-4 (NKJV)</vt:lpstr>
      <vt:lpstr>Romans 10:1-4 (NKJV)</vt:lpstr>
      <vt:lpstr>Three Reasons  to Seek God’s Righteousness and Not Your Own</vt:lpstr>
      <vt:lpstr>Zeal Without Knowledge Becomes Destruction,  Not Devotion</vt:lpstr>
      <vt:lpstr>II Corinthians 9:2 (NASB)</vt:lpstr>
      <vt:lpstr>Philippians 3:6 (NASB)</vt:lpstr>
      <vt:lpstr>Self-Made Righteousness is Always Self-Deceived Righteousness</vt:lpstr>
      <vt:lpstr>Romans 3:10 (NASB)</vt:lpstr>
      <vt:lpstr>Ephesians 2:19-20 (NASB)</vt:lpstr>
      <vt:lpstr>What You Seek First Determines What You Become</vt:lpstr>
      <vt:lpstr>Matthew 6:31-33 (KJV)</vt:lpstr>
      <vt:lpstr>Matthew 6:31-33 (KJV)</vt:lpstr>
      <vt:lpstr>Seek Him first,  Seek Him early,  Seek Him always,  Seek Him above all</vt:lpstr>
      <vt:lpstr>Isaiah 26:9 (NKJV)</vt:lpstr>
      <vt:lpstr>Hear: Romans 10:17</vt:lpstr>
      <vt:lpstr>Believe: Hebrews 11:6</vt:lpstr>
      <vt:lpstr>Repent: Luke 13:3</vt:lpstr>
      <vt:lpstr>Confess: Matthew 10:32-33</vt:lpstr>
      <vt:lpstr>Baptize: Acts 22:16</vt:lpstr>
      <vt:lpstr>PowerPoint Presentation</vt:lpstr>
      <vt:lpstr>Hebrews 10:23-26 (NASB)</vt:lpstr>
      <vt:lpstr>Hebrews 10:23-26 (NASB)</vt:lpstr>
      <vt:lpstr>PowerPoint Presentation</vt:lpstr>
      <vt:lpstr>Hear: Romans 10:17</vt:lpstr>
      <vt:lpstr>Believe: Hebrews 11:6</vt:lpstr>
      <vt:lpstr>Repent: Luke 13:3</vt:lpstr>
      <vt:lpstr>Confess: Matthew 10:32-33</vt:lpstr>
      <vt:lpstr>Baptize: Acts 22:16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Church of Christ Eloy</dc:creator>
  <cp:lastModifiedBy>Stuart Fain</cp:lastModifiedBy>
  <cp:revision>3</cp:revision>
  <dcterms:created xsi:type="dcterms:W3CDTF">2026-06-27T16:29:16Z</dcterms:created>
  <dcterms:modified xsi:type="dcterms:W3CDTF">2026-08-02T14:39:56Z</dcterms:modified>
</cp:coreProperties>
</file>